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1"/>
  </p:notesMasterIdLst>
  <p:sldIdLst>
    <p:sldId id="4631" r:id="rId3"/>
    <p:sldId id="4122" r:id="rId4"/>
    <p:sldId id="4047" r:id="rId5"/>
    <p:sldId id="325" r:id="rId6"/>
    <p:sldId id="326" r:id="rId7"/>
    <p:sldId id="378" r:id="rId8"/>
    <p:sldId id="379" r:id="rId9"/>
    <p:sldId id="383" r:id="rId10"/>
    <p:sldId id="382" r:id="rId11"/>
    <p:sldId id="4741" r:id="rId12"/>
    <p:sldId id="4743" r:id="rId13"/>
    <p:sldId id="4744" r:id="rId14"/>
    <p:sldId id="4742" r:id="rId15"/>
    <p:sldId id="4747" r:id="rId16"/>
    <p:sldId id="4748" r:id="rId17"/>
    <p:sldId id="4749" r:id="rId18"/>
    <p:sldId id="4750" r:id="rId19"/>
    <p:sldId id="4751" r:id="rId20"/>
    <p:sldId id="330" r:id="rId21"/>
    <p:sldId id="331" r:id="rId22"/>
    <p:sldId id="4752" r:id="rId23"/>
    <p:sldId id="4753" r:id="rId24"/>
    <p:sldId id="4754" r:id="rId25"/>
    <p:sldId id="4755" r:id="rId26"/>
    <p:sldId id="4508" r:id="rId27"/>
    <p:sldId id="4730" r:id="rId28"/>
    <p:sldId id="4509" r:id="rId29"/>
    <p:sldId id="47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16.7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6226 50 0,'-25'0'16,"0"0"-16,0 0 16,0 0 15,0 0-15,1 25-1,-1-25-15,0 24 0,0 1 16,0-25-16,-25 25 0,25 0 15,0 25-15,-24-25 16,24 25-16,25-1 0,-25 1 16,25 0-16,0 0 15,25 0-15,-25 0 0,25-26 16,-1 26-16,26 0 0,0-25 16,0 0-16,0 0 15,-1-25-15,26 0 0,-25 0 16,25 0-16,-25-25 15,24 0-15,1 0 0,-25 0 16,0-25-16,-1 1 0,-24-1 16,0-25-16,0 25 15,-25 0-15,0-24 0,0 24 16,-25 0-16,0 0 0,0 0 16,-24 26-16,24-1 15,0 25-15,0-25 0,-25 25 16,25 0-16,0 0 15,0 25-15,0-25 0,1 25 16,24-1-16</inkml:trace>
  <inkml:trace contextRef="#ctx0" brushRef="#br0" timeOffset="996">6126 847 0,'0'24'62,"-25"1"-46,1 0-16,24 0 0,-25 0 16,0 25-16,25 0 0,-25-25 15,0 24-15,0 1 16,25 0-16,-25-25 15,0 25-15,25-25 0,-25-1 16,25 1-16,0 0 0,0 0 16,0 0-1,0-50 1,25 25 0,-25-25-1,25 25-15,0 0 16,0 0-1,0 0-15,0 0 16,0 0-16,24 0 0,1 0 16,0 0-16,0 0 15,0 25-15,0-25 0,24 0 16,-24 0-16,0 0 16,0 0-16,-1 0 0,-24 25 15,0-25-15,0 0 0,0 0 16,-25-25 15,-25 0-15,25 0-1,0 0-15,-25 1 16,25-1-16,-25 0 16,25 0-16,-25 0 0,1-25 15,-1 0-15,25 25 0,-25-24 16,0-1-16,0 0 15,25 25-15,0-25 0,-25 25 16,25 1-16,0-1 0,0 0 16,0 0-16,0 0 15,0 50 63</inkml:trace>
  <inkml:trace contextRef="#ctx0" brushRef="#br0" timeOffset="3033">5429 249 0,'0'-25'16,"-25"25"0,0 0-1,0 0-15,1 0 16,-26 0-16,25 0 0,-25 0 16,0 0-16,-24 0 15,24 0-15,-25 0 0,-25 0 16,1 0-16,24 25 0,-49-25 15,24 0-15,-25 0 16,26 0-16,-26 25 0,1-25 16,24 0-16,-24 0 15,-1 0-15,1 0 0,24 0 16,-24 0-16,24 0 0,0 0 16,-24 0-16,49 0 15,-24-25-15,24 25 0,-25 0 16,26-25-16,-1 25 15,0 0-15,0 0 0,1 0 16,-1 0-16,0 0 0,1 0 16,-26 0-16,25 0 15,-24 0-15,24 0 0,-25 0 16,1 0-16,24 0 16,-25 0-16,26 0 0,-1 0 15,0 0-15,1 0 0,24 0 16,-25 0-16,25 0 15,25-25-15,-24 25 0,24 0 16,-25 0-16,25 0 16,-25 0-16,25 0 0,-25 0 15,26 0-15,-26 0 0,0 0 16,25 0-16,-25 0 16,25 0-16,0 0 0,1 0 15,-1 0-15,0 0 16,0 0-1,50 0 17,-25-25-17</inkml:trace>
  <inkml:trace contextRef="#ctx0" brushRef="#br0" timeOffset="3368">374 0 0,'-25'0'31,"25"25"-31,-25-25 15,0 25 1,0-25-16,25 25 0,-49-1 16,24 1-16,0 0 15,0-25-15,-25 25 0,25 0 16,0 0-16,0-25 0,1 25 16,24 0-16,0 0 15,0 0-15,24-1 0,1 1 16,0 25-16,25-25 0,-25 0 15,25 0-15,0-25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500 550 0,'0'-25'15,"0"0"-15,0 0 16,-25 0-16,0 0 16,1 25-16,-26 0 15,25 0-15,0 0 0,-25 0 16,25 25-16,-25 0 16,25 0-16,-24 25 0,24 0 15,-25 0-15,25-1 0,0 1 16,25 0-16,0 0 15,0-25-15,0 25 0,0-26 16,25 1-16,0 0 16,25 0-16,-25-25 0,24 0 15,-24 0-15,25-25 0,-25 25 16,25-25-16,-25 0 16,0 1-16,0-26 0,-25 25 15,25-25-15,-25 25 16,0-25-16,0 0 0,0 1 15,0 24-15,-25-25 0,25 25 16,0 0-16,-25 25 16,25 25-1,0 25 1,0-25-16,0 25 0,0-1 16,0 1-16,0-25 0,0 25 15,25 0-15,-25-25 16,25 24-16,-25-24 0,24 0 15,1-25-15,0 25 16,25-25-16,-25 0 16,0 0-16,25-25 0,-25 25 15,-1-25-15,26 0 16,-25-24-16,0 24 0,-25-25 16,25 0-16,-25-25 15,0 26-15,0-26 0,0 0 16,-25 0-16,25 1 0,0-1 15,-25 0-15,25 26 16,0-26-16,0 50 0,0-25 16,-25 50-16,25 25 15,-25 0 1,25 25-16,-25 24 0,25 1 16,0 0-16,0 0 15,0 24-15,0-24 0,0 0 16,25 24-16,0-49 0,25 25 15,-25-50-15,25 24 16,0-24-16,-1 0 16,1-25-16,-25 0 0,25 0 0,-25-25 15,25 0-15,-26-24 16,1 24-16,0-50 0,0 25 16,-25-25-16,25 1 15,-25-26-15,0 25 0,0 1 16,0-1-16,0 0 15,-25 1-15,25 24 0,0 25 16,-25 0-16,25 0 0,-25 25 16,25 25-16,-25 0 15,25 25-15,-24 0 0,24-1 16,0 26-16,0 0 16,24-1-16,1 1 0,0 0 15,0 0-15,0-26 0,0 1 16,0 0-16,0 0 15,0-25-15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426 846 0,'25'-25'0,"0"-24"0,-25 24 16,0 0-16,0 0 0,-25-25 15,0 25-15,0 0 16,0 25-16,-25-25 0,25 25 15,-24 0-15,-1 0 0,25 0 16,-25 0-16,25 25 16,0 0-16,0 0 0,0 0 15,1 0-15,24 25 16,0-1-16,0 1 0,0 0 16,0-25-16,24 25 0,1 0 15,25-25-15,0-1 16,-25 1-16,25-25 0,-1 0 15,1 0-15,0 0 16,-25-25-16,0-24 0,0 24 16,0-25-16,0-25 15,-25 0-15,24 1 0,-24-1 16,0-25-16,-24 1 0,24-1 16,-25 26-16,25-26 15,-25 50-15,0-25 0,25 51 16,0-1-16,-25 25 0,25 25 15,0-1-15,0 26 16,0 0-16,25 25 0,-25-1 16,25 1-16,0 0 15,0 24-15,-25-24 0,24 0 16,1 0-16,0-26 0,-25 1 16,25-25-16,-25 25 15,25-50-15</inkml:trace>
  <inkml:trace contextRef="#ctx0" brushRef="#br0" timeOffset="678">1048 697 0,'25'-25'0,"-25"0"0,0 0 15,0 0-15,0 0 0,-25 0 16,25 1-16,-24-1 15,-1 0-15,0 0 0,0 25 16,0-25-16,0 25 16,0 0-16,0 25 0,25 0 15,-25 0-15,25 0 0,0-1 16,0 26-16,0-25 16,0 25-16,0-25 0,0 25 15,25-25-15,0-1 0,-25 1 16,25 0-16,0-25 15,0 0-15,0 0 0,0 0 16,0 0-16,-1-25 16,1 0-16,-25 1 15,25-26-15,-25 25 0,0-25 16,0 25-16,0 0 16,0 0-16,0 0 0,0 50 31,0 0-31,0 0 15,25 25-15,-25-25 0,25 0 16,-25 25-16,25-26 16,0 1-16,0 0 0,0 0 15,24-25 1,-24 0-16,0 0 0,0-25 16,25 0-16,-25-24 0,0 24 15,0-50-15,0 25 16,-1-25-16,-24 1 0,0-1 15,0 0-15,-24 1 16,-1-1-16,25 0 0,-25 25 16,0 26-16,0-1 15,0 25-15,0 0 0,25 25 16,-25 24-16,25 1 0,0 0 16,25 25-16,0-1 15,-25 26-15,25-25 0,0-1 16,0 1-16,0 0 0,0-25 15,-1-1-15,1-24 16,-25 0-16,25-25 0</inkml:trace>
  <inkml:trace contextRef="#ctx0" brushRef="#br0" timeOffset="1248">1422 572 0,'-25'-25'15,"0"1"-15,25-1 0,-25 25 16,50 0 15,0 25-31,25-25 0,0 0 16,-1 0-16,26 0 15,-25 0-15,25 0 0,-1 0 16,-24-25-16,25 25 16,-50-25-16,25 25 0,-25-25 15,-1 0-15,1-25 0,-25 25 16,0 0-16,0-24 15,-25 24-15,25 0 0,-24 0 16,-1 0-16,25 0 0,-25 25 16,0 0-16,0 0 15,0 25-15,25 25 0,-25-25 16,0 24-16,25 1 16,-25 0-16,25 0 0,0 0 15,0-1-15,0-24 16,25 25-16,-25-25 0,25 0 15,-25 0-15,25-25 0,0 0 16,0 0-16,0 0 16,-25-25-16,50 0 0,-26-25 15,1 25 1,0 0-16,0-24 0,-25-1 16,25 0-16,-25 0 0,0 25 15,0-24-15,0 24 16,0 0-16,0 0 0,0 50 31,0 0-31,25 0 16,-25 24-16,25-24 0,0 25 15,0 0-15,-25 0 16,25-1-16,-1-24 0,1 25 16,0-25-16,0 0 15,0-25-15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21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25 998 0,'0'25'15,"0"0"-15,0 0 16,0 0-1,0 0-15,0 0 16,0 0-16,25 0 16,-25-1-16,0 1 0,0 0 15,0 0-15,0 0 0,0 0 16,-25-25 0,25-25 15,0 0-31,0 0 0,0-25 15,0 1-15,0-1 0,0 0 16,25 0-16,0-24 16,0 24-16,-25 0 0,25 0 15,0 0-15,-1 25 16,26 1-16,-25-1 0,0 25 16,0 0-16,25 0 0,-25 25 15,-25-1-15,25 1 16,-25 25-16,0 0 0,-25 0 15,25 0-15,-25-1 16,0 1-16,0-25 0,0 25 16,0-25-16,0 0 15,0 0-15,25-50 32,25 0-32,0 0 15,0 0-15,25 25 0,-25-25 16,0 25-16,24 0 0,-24 0 15,0 0-15,0 25 16,-25 0-16,25 0 0,-25 0 16,-25 0-16,0-1 15,0 26-15,-24-25 0,-1 0 16,0 25-16,0-25 0,0-25 16,1 25-16,-1-25 15,0 0-15,25 0 0,0 0 16,25-25-16,0-25 15</inkml:trace>
  <inkml:trace contextRef="#ctx0" brushRef="#br0" timeOffset="419">872 724 0,'25'-24'16,"-50"24"-1,0 0 1,0 0-16,25 24 0,0 1 16,-25 0-16,25 0 15,0 25-15,0 0 0,0 0 16,0-1-16,0 1 16,0 0-16,0 0 0,0-25 15,0 24-15,0-24 0,0 0 16,-25-50-1,25 0 1,0-24-16,0 24 16,0-25-16,-25-25 0,25 1 15,0 24-15,25-25 16,0 0-16,0 26 0,0-1 16,25 0-16,-1 25 0,-24 25 15,25 25-15,0 0 16,-25 25-16,0-1 0,0 1 15,0 25-15,-1-25 16,-24 24-16,0-24 0,25 0 16,-25 0-16,0 0 0</inkml:trace>
  <inkml:trace contextRef="#ctx0" brushRef="#br0" timeOffset="581">772 1123 0,'0'-25'0,"0"0"16,0 0-16,25 25 16,0-25-16,25 25 0,-25 0 15,24-25-15,-24 25 16,25-25-16,0 25 0,-25-24 16</inkml:trace>
  <inkml:trace contextRef="#ctx0" brushRef="#br0" timeOffset="1006">1768 550 0,'0'-25'16,"0"0"-16,-25 25 15,25-25-15,-25 25 0,0-24 16,-24 24-16,24 0 15,0 24-15,0-24 0,0 25 16,0 0-16,0 0 16,0-25-16,25 25 0,0 0 15,0 0-15,0 0 16,25 0-16,0-25 0,0 25 16,0-1-1,0-24-15,0 25 0,0 0 16,24 0-16,-24-25 15,0 25-15,0 0 0,-25 0 16,25 0-16,-25 0 0,0 0 16,-25-1-16,0 1 15,0 0-15,0-25 0,-24 25 16,-1 0-16,0-25 16,0 25-16,25-25 0,-24 0 15,24 0-15,0-25 0,25 0 16,0 0-1,0 0-15</inkml:trace>
  <inkml:trace contextRef="#ctx0" brushRef="#br0" timeOffset="1661">2291 226 0,'25'-24'0,"0"-1"15,-25 0 1,0 50 15,0 0-31,0-1 0,0 26 16,0 0-16,0 25 15,25-1-15,-25 26 0,25 25 16,-25-1-16,25 1 0,0-1 16,-1 25-16,1-24 15,0 0-15,0-1 0,25 25 16,-25-24-16,0-1 0,0 1 15,0 124 1,-25-125-16,24 1 16,-24 0-16,0-1 0,0-24 15,0 24-15,0 1 0,0-26 16,0 1-16,0-1 16,25-24-16,-25 0 0,0-25 15,0 24-15,25-49 0,-25 25 16,0-25-16,25 0 15,0-25 1,-25-25-16,25-25 0,-25 0 16</inkml:trace>
  <inkml:trace contextRef="#ctx0" brushRef="#br0" timeOffset="2928">2316 152 0,'-25'0'0,"50"0"47,25 0-47,-25 0 0,25-25 15,-1 25-15,26 0 16,25-25-16,-1 25 0,1-25 16,24 25-16,26-25 0,-1 25 15,26 0-15,24-25 16,0 25-16,25 0 0,25 0 16,0-25-16,25 25 15,25 0-15,-25 0 0,0 0 16,0 0-16,0 0 0,-50 0 15,0 25-15,-25-25 16,-25 0-16,-24 25 0,-26-25 16,-24 0-16,-25 0 0,-1 25 15,-49-25-15,0 0 16,0 0-16,-25 25 16,-25 0-1,0 0-15,0 0 16,25 0-16,-25-1 15,0 26-15,25 0 0,0 0 16,0 25-16,-24-1 0,24 1 16,0 25-16,0-26 15,0 26-15,24-1 0,-24 26 16,0-25-16,25-1 0,-25 26 16,25-26-16,0 1 15,-25 0-15,25-1 0,0 1 16,0-1-16,0 1 15,0 0-15,0-1 0,-1 1 16,1-1-16,0 1 16,-25-25-16,25-1 0,0 26 15,0-50-15,0 25 0,0-1 16,0-24-16,0 0 16,-25 0-16,24-25 0,-24 24 15,0-24-15,0 25 0,-24-25 16,24 0-16,-25-25 15,0 25-15,25 0 0,-25-25 16,0 0-16,0 0 16,0 0-1,0 0-15,0 0 0,-24 0 0,-1 0 16,-25 0-16,0 0 16,1 0-16,-26 25 0,-24-25 15,-26 0-15,1 24 16,-26-24-16,1 25 0,-25 0 15,0 0-15,-1 0 0,-24 0 16,25 25-16,0-25 16,0 0-16,-1 24 0,1-24 15,25 0-15,0 25 16,-1-25-16,26 0 0,24-25 16,-24 25-16,49-25 0,1 0 15,-1 0-15,25 0 16,-24 0-16,24-25 0,25 25 15,-24-25-15,24 25 16,-25-25-16,25 25 0,25 0 16,-24-25-16,24 25 0,0 0 15,25-25-15,-25 25 16,25-25 0,0 0 62,0 0-63</inkml:trace>
  <inkml:trace contextRef="#ctx0" brushRef="#br0" timeOffset="3348">3511 1646 0,'0'-25'16,"25"25"-16,-25 25 31,25 0-16,-25 0-15,0 24 0,0 1 16,0 0-16,25 25 16,-25-25-16,0 24 0,25-24 15,-25 25-15,0-25 0,25-26 16,-25 26-16,0-25 16,25 0-16</inkml:trace>
  <inkml:trace contextRef="#ctx0" brushRef="#br0" timeOffset="3851">3511 1646 0,'0'-25'0,"-25"0"0,25 0 16,0 0-16,0 0 0,25 0 15,0 1 1,25 24-16,-25-25 15,50 25-15,-26-25 16,26 25-16,0 0 0,0-25 16,-1 25-16,1 0 0,0 25 15,-26 0-15,1 0 16,0-25-16,-25 24 16,0 1-16,0 0 0,-25 0 0,25 0 15,-25 0-15,0 0 16,25 0-16,-25 0 15,0 0 1,25-1-16,-25 1 0,0 0 16,24 0-16,-24 0 15,0 0-15,0 0 16,0 0-16,0 0 0,-24 0 16,-1-25-16,0 24 15,-25-24-15,25 25 16,-25-25-16,0 0 15,1 0-15,-1 25 0,-25-25 16,0 25-16,1-25 0,-1 25 16,25 0-16,0-25 15,1 25-15,-1-25 0,25 0 16,0 25-16,25-50 31</inkml:trace>
  <inkml:trace contextRef="#ctx0" brushRef="#br0" timeOffset="4152">3910 1870 0,'0'-25'0,"0"50"47,25 25-31,-25-25-16,0 24 15,25 1-15,-1 0 16,-24 25-16,25-25 0,-25 24 16,25-24-16,-25 25 0,25-25 15,-25-1-15,0-24 16,0 25-16,0-25 0,0 0 15,0-50 1</inkml:trace>
  <inkml:trace contextRef="#ctx0" brushRef="#br0" timeOffset="4643">4059 1845 0,'0'-25'0,"0"0"15,-25 25-15,25-25 16,25 25 0,-25-25-16,25 25 15,25 0-15,-25-24 0,49 24 16,-24 0-16,25 0 0,0-25 16,-1 25-16,26 0 15,-25 0-15,-1 0 0,1 0 16,-25 0-16,0 0 0,0 0 15,-26 0-15,1 0 16,0 0-16,-25 25 0,0-1 16,0 1-1,0 0-15,0 0 16,0 25-16,0-25 0,0 0 16,0 0-16,25 0 15,-25-1-15,25 1 0,-25 25 16,25-25-16,-25 0 0,0 0 15,25 25-15,-25-25 16,0-1-16,0 1 0,0 0 16,-25 0-16,0 0 15,0 0-15,-25 0 0,1-25 16,-26 25-16,0-25 0,-24 25 16,24-25-16,-25 0 15,26 0-15,-1 0 0,0 0 16,25 0-16,0 0 15,1 0-15,24-25 0</inkml:trace>
  <inkml:trace contextRef="#ctx0" brushRef="#br0" timeOffset="4973">3636 2194 0,'25'0'15,"0"0"-15,0 0 16,-1 0-16,1 0 15,0 25-15,0-25 0,0 24 16,0 1-16,0 0 16,0 0-16,0 0 0,0 0 15,-1 0-15,26 0 0,-25 0 16,0 0-16,0-25 16,-25 24-16,25-24 0</inkml:trace>
  <inkml:trace contextRef="#ctx0" brushRef="#br0" timeOffset="5297">3611 1521 0,'0'-25'16,"-25"25"-16,50 0 31,0 0-31,0 0 0,0 25 16,0 0-16,24-25 15,-24 25-15,0 0 0,25 0 16,0 0-16,-25 0 0,24 0 15,-24 0-15,25-1 16,-25 1-16,0 0 0,0-25 16,0 25-16</inkml:trace>
  <inkml:trace contextRef="#ctx0" brushRef="#br0" timeOffset="5669">4433 1496 0,'-25'-24'16,"0"24"0,50 24-1,0-24 1,0 25-16,0 0 16,24-25-16,-24 25 0,25 0 15,25 0-15,-25 0 16,-1-25-16,26 25 0,-25 0 15,0 0-15,-25-1 0,24 1 16,-24 0-16,0-25 16,-25 25-16,0 0 0</inkml:trace>
  <inkml:trace contextRef="#ctx0" brushRef="#br0" timeOffset="5981">4632 2044 0,'0'25'15,"25"-25"1,0 0-16,0 25 0,0-25 16,-1 0-16,1 25 0,25-25 15,-25 25-15,25 0 16,-25-25-16,25 25 0,-26 0 16,1-1-16,0 1 15,0-25-15,-25 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53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0 923 0,'0'-25'0,"25"0"15,-25 0-15,25 0 0,-25 0 16,0 0-16,25 25 0,-25-25 16,25 25-16,-25-25 15,25 25-15,-25 25 31,0 0-31,0 25 0,0 0 16,0 25-16,0-1 0,0 1 16,0 25-16,0-26 15,0 26-15,25 0 0,-25-1 16,25 1-16,-25-1 16,24 1-16,-24 0 0,0-1 15,25 1-15,-25-1 0,0 1 16,25 0-16,-25-1 15,0-24-15,0 25 0,0-26 16,0 26-16,0-25 16,0-1-16,-25 1 0,25 0 15,-25-26-15,25 26 0,-24-25 16,24 25-16,0-26 16,0-24-16,0 25 0,0 0 15,0-25-15,0 0 0,0 0 16,0 0-16,0 0 15,0-1-15,0 1 0,24 0 16,1 0 0,0-25-1,0 0-15,25 0 0,0 0 16,0 0-16,-1 0 16,26-25-16,25 25 0,-1-25 15,26 25-15,24-25 16,26 25-16,-1-24 0,25 24 15,25-25-15,0 25 16,25-25-16,25 25 0,-25 0 16,50 0-16,-25-25 0,25 25 15,-25 0-15,25 0 16,-25 0-16,-1 0 0,-24 0 16,0 0-16,1 0 0,-26 0 15,0 25-15,0-25 16,-25 0-16,-25 0 0,1 0 15,-51-25-15,26 25 16,-51 0-16,1 0 0,-25-25 16,-26 25-16,1 0 15,-25-25-15,-25 0 16,-25 25 0,0-25-16,0 0 15,0 25-15,25-25 16,-24 25-16,24-25 15,-25 1-15,25-1 0,-25 0 16,25 0-16,-25-25 0,0 0 16,0 0-16,25 1 15,-25-1-15,25-25 0,-25 0 16,25-24-16,0-1 0,0 1 16,0-26-16,0 26 15,0-26-15,0 0 0,0 1 16,0-1-16,0 1 15,-25-1-15,0 26 0,1-26 16,-26 26-16,0-1 0,0 1 16,0-1-16,1 25 15,24-24-15,-25 24 0,25 25 16,0-25-16,25 26 16,-25-26-16,25 25 0,0 0 15,0 25-15,25-24 0,-25-1 16,25 25-16,0-25 15,-25 25-15,25 0 0,-25 0 16,25 0-16,-25 1 16,0-1-16,0 0 0,0 0 15,0 0-15,0 0 16,0 0 0,-25 25-16,25-25 0,-25 0 15,0 25 1,0 0-1,0 0 1,0 0-16,0 0 16,0 0-16,0 0 0,-24 0 15,-1 0-15,0 25 16,-25-25-16,1 0 0,-26 25 16,-24-25-16,-1 0 0,-24 0 15,-1 25-15,-49-25 16,25 0-16,-26 25 0,-24-25 15,25 25-15,-25-25 16,0 25-16,0-25 0,0 25 16,0-25-16,24 25 0,1-25 15,0 24-15,0-24 16,24 25-16,26-25 16,0 0-16,-1 25 0,26-25 0,-1 0 15,1 0-15,49 0 16,-25 25-16,1-25 0,24 0 15,0 0-15,25 25 16,-24-25-16,-1 0 0,0 0 16,1 25-16,-1-25 0,0 0 15,1 25-15,24-25 16,-25 0-16,0 0 0,26 0 16,24 25-16,-25-25 15,25 0-15,0 0 0,0 0 16,0 0 31,0 0-32,0 0 1,25 25 62,-25-25-62,25 25-1,0-1-15,0 1 16,0 0 0,0 0-16,-24 0 15,24 0-15,0 0 0,-25 0 16,0 0-16,25 0 15,-25-1-15,25 1 0,-25 0 16,25 25-16,0-25 16,-25 0-16,25 25 0,0-25 15,0 24-15,0 1 0,0-25 16,25 25-16,-25-25 16,0 0-16,25 0 0</inkml:trace>
  <inkml:trace contextRef="#ctx0" brushRef="#br0" timeOffset="1198">1420 1222 0,'-25'0'16,"25"-25"-16,0 0 15,25 0 1,-25 0 0,-25 0-1,0 25-15,0 0 0,-25 0 16,25 0-16,-25 25 16,1 0-16,-1 0 0,0 0 15,0 24-15,0 1 16,1 0-16,24 0 0,0 0 15,25 24-15,0-24 0,0 25 16,0-25-16,50-1 16,-25 1-16,24-25 0,1 25 15,25-25-15,-25-25 0,24 25 16,-24-25-16,25 0 16,-25-25-16,24 25 0,-24-25 15,-25 0-15,25 25 16,-25-25-16,-25 0 0,0 0 15,0 0-15,0 1 16,-25 24-16,0-25 16,0 25-16</inkml:trace>
  <inkml:trace contextRef="#ctx0" brushRef="#br0" timeOffset="1588">2042 1172 0,'0'-25'0,"-25"25"16,25-25-1,0 50 1,25 0 0,0 0-1,-25 24-15,25-24 0,-25 25 16,25 0-16,0 0 15,-25 24-15,25-24 0,-25 0 16,25-25-16,-25 25 0,0-25 16,0 0-16,0-1 15,0 1-15</inkml:trace>
  <inkml:trace contextRef="#ctx0" brushRef="#br0" timeOffset="1804">1918 1744 0,'-25'0'0,"0"0"16,50 0 15,25 0-31,-25 0 0,24 0 16,1 0-16,25 0 16,0-24-16,-1 24 0,1 0 15,0 0-15,-1-25 16,-24 25-16,0 0 0,0 0 15,-25 0-15,-25-25 0</inkml:trace>
  <inkml:trace contextRef="#ctx0" brushRef="#br0" timeOffset="2068">1445 1122 0,'-50'-25'0,"25"0"0,25 0 16,25 0-16,25 25 15,-1-25-15,1 25 16,25 0-16,0 0 0,24 0 16,-24 0-16,0 0 15,-1 0-15,1 0 0,-25 25 16,0-25-16,-1 0 0,1 0 15,-25 25-15,0-25 16</inkml:trace>
  <inkml:trace contextRef="#ctx0" brushRef="#br0" timeOffset="3083">3437 1022 0,'25'-25'0,"0"25"15,-1-25-15,1 1 16,0-1-16,-25 0 16,-25 25-16,0-25 15,1 0-15,-1 25 16,0 0-16,-25 0 0,0 0 16,0 0-16,25 0 15,1 25-15,-26 0 0,25 0 16,25 0-16,-25-1 0,25 1 15,0 25-15,25-25 16,0 25-16,0 0 0,24-25 16,1 24-16,25 1 15,-25-25-15,0 25 0,-1-25 16,1 0-16,0 0 16,-50 0-16,0-1 0,0 1 15,0 0-15,-50 0 0,25-25 16,-25 25-16,1-25 15,-1 25-15,0-25 0,0 0 16,25 0-16,-24 0 0,49-25 16,0 0-1</inkml:trace>
  <inkml:trace contextRef="#ctx0" brushRef="#br0" timeOffset="3466">3736 1346 0,'24'25'0,"1"-25"16,-25 25 0,0 0-1,25-25 1,0 0 0,0 0-16,0 0 0,0 0 15,25 0-15,-25-25 16,-1 25-16,1-25 0,0 25 15,0-25-15,-25 0 0,0 0 16,0 0 0,0 0-16,-25 1 0,0-1 15,-24 0-15,24 25 16,-25-25-16,25 25 0,-25 0 16,25 0-16,0 0 0,0 25 15,1 0-15,24 0 16,24 24-16,1 1 0,0 0 15,0 0-15,0-25 16,25 24-16,0-24 0,-25 0 16,24 0-16,1 0 0,0-25 15,-25 0-15</inkml:trace>
  <inkml:trace contextRef="#ctx0" brushRef="#br0" timeOffset="3797">4308 1172 0,'0'-25'16,"0"0"-16,25 50 31,0-25-31,-25 25 16,25 0-16,0 0 0,0-1 16,0 1-16,0 0 15,0 0-15,-25 25 0,0-25 16,0 0-16,-25 0 15,0 0-15,0-25 16,-25 0-16,25 0 0,0 0 16,0-25-16,0 0 15,25 0-15,-24 0 0,24-25 16,24 25-16,-24-25 16,25 1-16,25-1 0,-25 25 15,25 0-15,-25 0 0,0 0 16,24 25-16,-24 0 15,0 25-15</inkml:trace>
  <inkml:trace contextRef="#ctx0" brushRef="#br0" timeOffset="4169">4632 1197 0,'25'-25'15,"-25"0"1,0 0-16,25 25 15,-25-25-15,25 25 32,-25 25-32,25-25 0,-25 50 15,25-25-15,-25 0 0,24 24 16,-24 1-16,25-25 16,0 25-16,-25-25 0,25 0 15,-25 0-15,25-1 16,0-24-16,0 0 15,0 0-15,0-24 16,-25-1-16,25 0 0,-1 0 16,-24-25-16,25 0 0,-25 0 15,0 1-15,0-1 16,0 0-16,0 25 0,0-25 16,0 25-16,0 0 0,-25 50 31,25 0-31,0 0 15</inkml:trace>
  <inkml:trace contextRef="#ctx0" brushRef="#br0" timeOffset="4347">5105 1097 0,'25'0'0,"-25"-25"16,25 25-1,-25 25 1,25 0-1,-25 0-15,0 0 16,25 25-16,-25-1 0,25-24 16,-25 25-16,0-25 0,25 0 15,-25 0-15</inkml:trace>
  <inkml:trace contextRef="#ctx0" brushRef="#br0" timeOffset="4510">5255 748 0,'0'-25'15,"-25"25"-15,0 0 16,25 25 0,0 0-16,0 0 0,0 0 15</inkml:trace>
  <inkml:trace contextRef="#ctx0" brushRef="#br0" timeOffset="4775">5454 997 0,'25'0'15,"0"0"-15,0 0 0,-1 0 16,-24-25 0,0 1-1,-24 24 1,-1 0-1,0 24-15,25 1 0,-25 0 16,0 0-16,0 0 16,25 25-16,0-25 0,0 25 15,0-25-15,25-1 16,0 26-16,0-50 0,25 25 16,-1-25-16,-24 0 0,25 0 15,0 0-15,0 0 16,-1-25-16</inkml:trace>
  <inkml:trace contextRef="#ctx0" brushRef="#br0" timeOffset="5112">5977 1172 0,'-25'0'15,"0"0"-15,25-25 16,-25 25-16,0 0 0,0 0 16,25 25-1,25-25 1,0 25-16,0-25 15,0 0-15,0 0 0,0 0 16,0 0 0,-1 0-16,1-25 0,0 0 15,-25 0 1,0 0-16,-25 0 16,0 0-16,1 0 0,-1 0 15,0 25-15,-25-25 16,25 25-16,0 0 0,-25 25 15,25 0-15,1 0 16,-1 25-16,25 0 0,0 0 16,25-1-16,-1 26 15,26-25-15,25 0 0,0 0 16,24-26-16,-24 1 0</inkml:trace>
  <inkml:trace contextRef="#ctx0" brushRef="#br0" timeOffset="6011">2964 2317 0,'-25'0'0,"25"-25"16,-25 0-16,25 0 16,25 50 15,-25 0-31,0 0 0,25 0 15,0 25-15,-25 0 0,24 0 16,1-1-16,0 1 16,-25 0-16,25 0 0,-25 0 15,0-26-15,25 1 16,-25 0-16,0-50 16,0-24-1,0 24-15,0-25 16,0-25-16,0 25 0,0-24 15,0-26-15,0 25 16,0 1-16,25-1 0,-25 0 16,25 25-16,0 25 15,25 1-15,-1-1 0,1 25 16,0 0-16,0 0 0,0 25 16,-1-1-16,-24 26 15,25-25-15,-50 25 0,25 0 16,-25 0-16,0-26 0,-25 26 15,0-25-15,0 0 16,-25 0-16,26 0 0,-26 0 16,25-25-16,0 25 0,0-25 15,0 0-15,25-25 16,0 0-16,25 25 16,0-25-16,0 25 15,0 0-15,25 0 0,-26 0 16,26 0-16,-25 25 0,0 0 15,0 0-15,0 0 16,-25 0-16,0 24 0,-25-24 16,0 0-16,0 25 15,-25-25-15,1 0 0,-1-25 16,0 25-16,0-25 0,0 0 16,25 0-16,1-25 15,-1 0-15</inkml:trace>
  <inkml:trace contextRef="#ctx0" brushRef="#br0" timeOffset="6376">3785 2118 0,'25'-25'16,"0"25"-16,0 0 16,0-25-16,0 25 0,25 0 15,-25 0 1,-1 0-16,26-25 0,0 25 15,0 0-15,0 0 0,0-25 16,-1 25-16,1 0 16,-25 0-16,-25-25 15,-50 25 1,25 0-16,0 0 16,-24 0-16,-1 0 0,25 0 15,-25 0-15,25 0 16,-25 0-16,25 0 0,1 25 15,-1 0-15,25 0 16,0 25-16,0 0 16,0 0-16,25-1 0,-25 1 15,24 25-15,-24-25 16,25 0-16,-25-26 0,0 26 16,25-25-16</inkml:trace>
  <inkml:trace contextRef="#ctx0" brushRef="#br0" timeOffset="6850">4383 2068 0,'0'-25'0,"0"0"16,0 50-1,0 0 1,0 0-16,0 25 0,0 0 15,0-1-15,0 26 16,25-25-16,-25 25 0,0-25 16,25-1-16,-25 1 0,25 0 15,-25-25-15,25 0 16,-25 0-16,0-50 31,0-25-31,0 25 16,0-25-16,0 0 15,0-24-15,0-1 0,0 0 16,0 25-16,0-24 0,25 24 16,-1 0-16,1 0 15,0 25-15,0 1 0,0 24 16,25 0-16,-25 0 16,0 24-16,0 1 0,-1 0 15,1 0-15,0 25 16,-25 0-16,0 0 0,0-1 15,0 1-15,-25-25 0,-24 0 16,24 0-16,-25-25 0,0 0 16,-25-25-16,26 25 15,-1-25-15,0-25 0,25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30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7224 0,'25'0'47,"0"0"-47,25 0 0,-25 0 15,25 0-15,0 0 0,-1 0 16,26 0-16,-25 0 16,25 0-16,-1 25 0,1-25 15,0 0-15,-1 0 0,1 0 16,25 0-16,-26 0 16,26 0-16,-25 0 0,24-25 15,1 25-15,0 0 16,-1-25-16,1 25 0,24-25 15,1 0-15,-26 25 0,26-24 16,-1-1-16,1 25 16,-1 0-16,1-25 0,-25 25 15,24 0-15,-24 0 16,24 0-16,-24-25 0,24 25 16,-24 0-16,24 0 15,-24 0-15,24 0 0,1-25 16,-25 25-16,24 0 0,1-25 15,-26 25-15,26 0 16,-26-25-16,1 25 0,24-25 16,1 25-16,-25-25 0,24 25 15,1 0-15,-1-25 16,-24 25-16,-1 0 0,1-24 16,0 24-16,-1 0 15,-24 0-15,24 0 0,-24-25 16,-25 25-16,25 0 0,-26 0 15,1 0-15,0 0 16,0 0-16,0 0 0,-25 0 16,24 0-16,-24-25 15,0 25-15,0 0 16,-25-25 93,-25 0-93,25 0 0,-25 25-16,25-25 0,-25 25 15,25-25-15,-24 0 0,24 0 16,0 0-16,-25-24 15,25 24-15,0-25 0,-25 0 16,25 0-16,0-24 16,-25 24-16,25-25 0,0-24 15,0 24-15,-25-25 0,25 26 16,0-26-16,0 25 16,-25 1-16,25-1 0,0 0 15,-25 0-15,25 26 16,-25-1-16,25 0 0,-25 0 15,25 0-15,0 1 16,-25 24-16,25-25 0,0 0 16,0 25-16,0-25 0,0 1 15,0 24-15,0-25 0,0 0 16,0 25-16,0-25 16,0 25-16,0-24 15,0-1-15,0 25 0,0 0 16,0-25-16,0 25 0,0-24 15,0 24-15,0-25 16,0 0-16,0 25 0,0-25 16,0 0-16,0 1 0,0-1 15,25 0-15,-25 0 16,0-24-16,0 24 0,0 0 16,0 0-16,25 0 15,-25-24-15,0 24 0,25 0 16,-25 0-16,25 0 0,-25 1 15,0-1-15,0 0 16,25 0-16,-25 0 0,0 26 16,0-26-16,0 0 0,0 25 15,0-25-15,0 25 16,-25-25-16,25 26 0,0-26 16,0 25-16,0 0 15,0-25-15,0 25 0,0 0 16,0 0-16,0 1 0,0-26 15,0 25-15,25 0 16,-25 0-16,0 0 16,0 0-16,0 0 15,0 0-15,0 1 16,-25-1 0,25 0 15,25 25 47,0 0-47,0 0-15,25 0-16,-26 0 15,26 0-15,-25 0 0,50 0 16,-25-25-16,24 25 16,1 0-16,0 0 0,-1 0 15,26 0-15,-25 0 0,24-25 16,-24 25-16,25 0 16,-26 0-16,26-25 0,-25 25 15,24 0-15,1-25 16,-25 25-16,24 0 0,1-25 15,-1 25-15,1-25 0,0 25 16,-1 0-16,-24-25 16,25 25-16,-1-24 0,-24 24 15,0 0-15,-26-25 0,26 25 16,-25 0-16,0 0 16,-25-25-16,24 25 0,1 0 15,-25 0-15,25 0 16,-25 0-16,25 0 0,-1 0 15,-24-25-15,25 25 0,0 0 16,-25 0-16,25 0 16,-1 0-16,1 0 0,-25-25 15,25 25-15,0 0 16,-25 0-16,24 0 0,1 0 16,-25 0-16,0 0 15,25 0-15,-25 0 0,0 0 16,0 0-16,0 0 15,-1 0-15,1 0 16,0 0 0,0 0-16,0 0 15,0 0-15,0 0 16,0 0-16,0 0 16,0 0-16,-1 0 15,1 25-15,0-25 16,-50 0 31,0-25-47</inkml:trace>
  <inkml:trace contextRef="#ctx0" brushRef="#br0" timeOffset="359">10285 1646 0,'0'25'46,"25"-25"-46,0 25 16,0 0-16,0 0 16,-1 0-16,26 0 0,-25-1 15,25 1-15,0 25 0,-25-25 16,24 25-16,-24 0 16,-25-25-16,0 24 0,0-24 15,-25 25-15,1-25 0,-26 25 16,0-25-16,-25 24 15,1-24-15,-26 25 0,25-25 16,0 0-16</inkml:trace>
  <inkml:trace contextRef="#ctx0" brushRef="#br0" timeOffset="2500">11829 1148 0,'25'-25'15,"0"0"-15,0 0 16,-25 0 0,-25 25-16,0 0 15,-25 0-15,25 0 16,-25 25-16,-24 0 0,-1 0 15,25 25-15,-25 0 16,1-25-16,24 49 0,0-24 16,0 0-16,0 25 0,25-26 15,25 26-15,-24-25 16,24 25-16,0-1 0,0-24 16,0 25-16,0-25 15,24 0-15,-24-1 0,25-24 16,0 25-16,-25-25 0,25 0 15,25-25-15,-25 0 16,25 0-16,-25 0 0,24 0 16,1-25-16,0 0 15,0 0-15,0 0 0,-1 25 16,-24-25-16,0 0 0,0 25 16,-25-24-16,0 48 15,-25 1 1,25 0-1,0 25-15,0 0 16,0 0-16,0-1 0,25 1 0,0 0 16,25 25-16,0-25 15,-1-1-15,1 1 0,25 0 16,0-25-16,24 0 16,26 0-16,-1 0 0,26-25 15,24 0-15,0 0 0,26-25 16,-1 0-16,0 25 15,0-25-15,-25 0 0,-24-25 16,-26 25-16,-24 0 0,-25 0 16,-1-24-16,-24 24 15,-25 0-15,0 0 0,0 0 16,0 25 0,0 0-16,0 0 15,0 25-15,-1-25 0,26 25 16,0 0-16,0 0 15,25 0-15,24-25 0,1 24 16,-1-24-16,26 0 16,-1-24-16,1 24 0,-1-25 15,1-25-15,-1 25 0,-24-25 16,25 0-16,-26 1 16,-24-26-16,0 25 0,-26-25 15,-24 1-15,0-26 16,-25 0-16,0 1 0,0-1 15,-25 1-15,0-1 0,0 0 16,-24 1-16,24 24 16,0 0-16,25 1 0,-25 24 15,0 25-15,25 0 16,-25 0-16,0 25 0,0 0 16,0 0-16,50 0 46,0-25-30,0 0-16,0 0 0,0-24 16,-25-1-16,0 0 0,0 0 15,0 0-15,-25-24 16,-25 24-16,0-25 0,-49 25 16,-1 1-16,-24-26 0,-51 25 15,1 25-15,0-25 16,-50 25-16,24 1 0,-24 24 15,0 0-15,0 0 16,25 0-16,0 24 0,49 1 16,1 25-16,24-25 15,26 25-15,24-25 0,25 25 16,25-1-16,25 1 0,0-25 16,0 0-16,25 0 15,-25 0-15,25-25 0,0 0 16,0 0-16,0-25 15,-25 0-15,0 0 0,0 0 16,0-25-16,-25 25 0,0-24 16,0 24-16,-25-25 15,1 25-15,-1 0 0,-25 0 16,-25 0-16,26 25 0,-51-25 16,26 25-16,-26 0 15,-24 25-15,24 0 0,1 0 16,-1 25-16,1-25 0,-1 25 15,26-1-15,24 1 16,0 25-16,25-25 16,-24 25-16,49-26 0,-25 26 15,0 0-15,25-25 0,-25-1 16,25 1-16,-24 0 16,24 0-16,0 0 0,0-26 15,0 26-15,0-25 0,25 25 16,0-25-16,0 25 15,0-25-15,0-1 0,25 1 16,-25 0-16,25-25 16,0 0-16</inkml:trace>
  <inkml:trace contextRef="#ctx0" brushRef="#br0" timeOffset="3210">12526 1447 0,'0'-25'16,"25"0"-16,-25 0 0,0-25 16,0 25-16,-25 1 0,0-1 15,0 0-15,0 0 16,0 25-16,1 0 0,-26 0 16,25 25-16,0 0 15,0 0-15,0-1 0,0 26 16,0-25-16,0 25 0,1 0 15,24-25-15,0 24 16,0-24-16,24 25 0,-24-25 16,25-25-16,0 25 0,0-25 15,25 0-15,-25 0 16,0 0-16,25-25 0,-26 0 16,1 0-16,0 0 15,0 0-15,0-24 0,-25 24 16,0-25-16,0 25 0,0 0 15,0 0-15,-25 25 16,0 0-16,25 25 0,0 0 16,-25 25-16,25 0 15,25 24-15,0 26 0,0-25 16,0 24-16,25-24 0,-25 25 16,24-26-16,-24 1 15,-25-25-15,0 0 0,0-25 16,-25-1-16,1 1 15,-51-25-15,25-25 0,-25 1 16,26-1-16,-26-25 16,0 0-16,25 0 0,25 0 15,1 1-15,24-1 0,0 25 16,24-25-16,1 25 16,0 0-16,25 0 0,0 25 15,0-24-15,-1 24 0,1-25 16,-25 25-16,0 0 15</inkml:trace>
  <inkml:trace contextRef="#ctx0" brushRef="#br0" timeOffset="3431">12850 1422 0,'0'-25'0,"-25"25"0,0-25 15,25 50 1,0 0-16,0 0 16,25 0-16,-25 25 0,25-1 15,0 1-15,-25-25 16,25 25-16,-25 0 0,25-25 16,-25 0-16,24-25 0</inkml:trace>
  <inkml:trace contextRef="#ctx0" brushRef="#br0" timeOffset="3592">12825 999 0,'0'-25'0,"-25"0"16,0 25-16,0 0 15,25 25 16</inkml:trace>
  <inkml:trace contextRef="#ctx0" brushRef="#br0" timeOffset="3796">13024 949 0,'0'25'15,"0"0"1,0 0-1,0 24-15,25-24 16,0 25-16,0 25 0,0-25 16,0 24-16,0 1 15,-1 0-15,1-1 0,0-24 16,-25 0-16,25 0 0,-25-25 16,0 0-16</inkml:trace>
  <inkml:trace contextRef="#ctx0" brushRef="#br0" timeOffset="3960">12974 1447 0,'-25'-25'0,"25"0"15,0 0-15,25 25 16,0 0 0,0 0-16,25 0 0,0 0 15,-25 0-15,24 0 0,1 0 16,0 0-16,0-25 15</inkml:trace>
  <inkml:trace contextRef="#ctx0" brushRef="#br0" timeOffset="4607">13547 899 0,'0'-25'15,"25"25"1,-25 25-16,0 0 16,0 0-16,0 25 0,25-1 15,-25 1-15,25 0 16,-25 25-16,25-25 0,0 24 15,-25-24-15,0 25 16,24-25-16,-24-1 0,0-24 16,0 25-16,-24-25 0,-1-25 15,0 0 1,25-25-16,0 0 16,-25 0-16,25-25 15,0 26-15,0-26 0,0 0 16,25 25-16,-25-25 0,25 25 15,-25 0-15,25 1 16,-1 24-16,1-25 0,0 25 16,25-25-16,-25 25 0,25 0 15,-25-25-15,24 25 16,1 0-16,-25-25 0,0 25 16,0-25-16,0 25 15,-25-25-15,0 0 16,-25 0-1,0 25-15,0-25 0,25 1 16,-25-1-16,0 0 16,25 0-1,0 50-15,0 0 16,0 24-16,25-24 16,0 25-16,-25 0 15,25 25-15,0-26 0,-25 1 16,25 0-16,-25 0 15,25-25-15,-25 25 0,25-26 16</inkml:trace>
  <inkml:trace contextRef="#ctx0" brushRef="#br0" timeOffset="4944">14294 1123 0,'0'-25'0,"0"0"0,0 0 15,0 50 1,0 0 0,0 0-16,0 0 0,0 25 15,0 0-15,25-1 0,-25 1 16,25 0-16,-25-25 16,25 25-16,0-25 0,0 0 15,0-1-15,-1-24 0,1 0 16,0 0-16,0-24 15,-25-1-15,25-25 0,0 25 16,-25-25-16,0 0 16,0-24-16,0 24 0,-25 0 15,25 0-15,-25 25 0,25-24 16,-25 24-16,0 25 16,0 0-16,25 25 15,-24-25 1</inkml:trace>
  <inkml:trace contextRef="#ctx0" brushRef="#br0" timeOffset="5549">14643 1048 0,'25'0'16,"0"0"0,-25 25 15,0 0-31,0 0 0,0 0 15,0 25-15,24 0 16,-24-1-16,0 1 16,25-25-16,-25 25 0,0-25 0,0 0 15,0 0-15,-25-50 32,25 0-32,0 0 15,-24 0-15,24-25 0,0 0 16,-25 1-16,25-1 15,0-25-15,25 25 0,-1-24 16,-24-1-16,25 25 0,0 0 16,0 1-16,0-1 15,0 50-15,0 0 0,0 0 16,0 0-16,-25 25 0,25 24 16,-25-24-16,0 25 15,0 0-15,0 0 0,-25-25 16,25 24-16,-25 1 15,0-25-15,0 0 0,25 0 16,-25 0-16,50-25 31,0 0-31,0-25 16,0 25-16,24-25 16,-24 25-16,25 0 0,-25 0 15,25 25-15,-25 0 16,0 0-16,0 0 0,-1 0 15,-24 24-15,0 1 0,-24-25 16,-26 25-16,0-25 16,0 0-16,0 0 0,-24-1 15,24-24-15,-25 0 0,25 0 16,1-24-16,-1 24 16,25-25-16,0 0 0</inkml:trace>
  <inkml:trace contextRef="#ctx0" brushRef="#br0" timeOffset="7393">17058 1397 0,'0'-25'47,"25"25"-32,0 0 1,0 0-16,0 0 16,-25 25-16,25-25 15,-25 25 1,-25-25-1,0 25 1,0-25-16,0 0 16,0 0-1,0 0-15,25-25 16,0 0 0,0 0-16,25 0 15,0 25-15,-25-25 16,25 25-16,0 0 0,0 0 15,0 0-15,0 25 16,0 0-16,-25 0 16,0 0-1,0 0-15,0 0 0,-25 0 16,0 0 0,0-25-16,0 0 15,0 0-15,0-25 16,25 0-1,0 0-15,25 25 16,0-25-16,-25 0 0,25 25 16,0-25-16,0 25 15,0 0-15</inkml:trace>
  <inkml:trace contextRef="#ctx0" brushRef="#br0" timeOffset="7813">17307 1123 0,'0'-25'0,"0"50"47,25 0-31,0-25-16,-25 25 16,25 0-16,0 0 0,0 25 15,0-26-15,0 26 16,-25-25-16,24 25 0,-24 0 15,0-25-15,0 24 0,-24-24 16,24 0-16,-25 25 16,0-25-16,25 0 0,-25-25 15,0 25-15,0 0 16,0 0-16,0-25 16,0 0-1,25-25-15,-25 25 0</inkml:trace>
  <inkml:trace contextRef="#ctx0" brushRef="#br0" timeOffset="8277">17631 924 0,'-25'0'0,"50"0"47,0 0-31,0 25-16,0-25 15,0 25-15,-25 0 16,24 0-16,1-25 0,-25 49 16,25-24-16,0 0 15,-25 25-15,25-25 0,-25 25 16,25-25-16,-25 24 16,0 1-16,0 0 0,0-25 15,0 25-15,0-1 0,0-24 16,-25 25-16,25-25 15,-25 0-15,0 0 0,0 25 16,0-50-16,1 25 16,-1 0-16,0-25 0,0 24 15,0-24-15,0 0 0,0-24 16</inkml:trace>
  <inkml:trace contextRef="#ctx0" brushRef="#br0" timeOffset="8767">17980 451 0,'-25'0'0,"25"25"31,25-25-15,0 25-16,24-25 15,-24 25-15,25-1 0,-25 26 16,25 0-16,-25 0 15,24 0-15,-24 24 0,0 1 16,-25 0-16,25-1 0,-25 1 16,0 0-16,0 0 0,0-1 15,0 1-15,0 0 16,-25-26-16,25 26 0,0-25 16,0 0-16,0 0 15,0-1-15,0 26 0,-25-25 16,25-25-16,0 25 15,-25-1-15,25-24 0,-24 0 16,24 0-16,-25 0 0,0 0 16,0-25-16,0 0 15,0 0-15,0-25 0</inkml:trace>
  <inkml:trace contextRef="#ctx0" brushRef="#br0" timeOffset="9634">18901 1148 0,'0'-25'16,"0"0"-1,0 0 17,-25 25-32,25 25 15,0 0-15,-25 0 0,25 0 16,0 25-16,0 0 16,0-26-16,0 26 0,0 0 15,25 0-15,-25-25 0,25 25 16,0-26-16,0 1 15,0-25-15,0 0 16,-1 0-16,1 0 16,0-25-16,-25 1 0,25-1 15,0 0-15,-25 0 16,25-25-16,-25 0 0,0 25 16,0-24-16,0 24 0,25 0 15,0 50 16,-25 0-31,25-1 16,0 26-16,0-25 0,24 0 16,-24 0-16,25 0 0,-25 0 15,25-25-15,0 0 16,-26 0-16,1 0 0,25-25 16,-25 0-16,0 0 0,-25 0 15,25-25-15,-25 25 16,0-24-16,0-1 0,-25 0 15,0 0-15,0 25 16,0 0-16,0 1 0,0-1 16,1 25-16,-1 0 15,0 0-15</inkml:trace>
  <inkml:trace contextRef="#ctx0" brushRef="#br0" timeOffset="10026">19773 1248 0,'24'0'16,"-24"25"-1,25-25-15,0 0 16,0-25 0,0 25-16,0 0 15,0 0-15,0-25 0,0 25 16,0 0-16,-1 0 15,1-25-15,0 25 0,0-25 16,-25 0 0,0 0-1,-25 0 1,0 25-16,0-25 0,1 25 16,-1 0-16,0-25 0,-25 25 15,25 0-15,0 0 0,0 25 16,0-25-16,25 25 15,0 25-15,0-25 0,0 0 16,0 25-16,25-25 16,0 24-16,0-24 0,0 0 15,0 0-15,25-25 0,-25 0 16</inkml:trace>
  <inkml:trace contextRef="#ctx0" brushRef="#br0" timeOffset="10468">20345 874 0,'-25'-50'0,"25"25"0,-25 1 15,1 24-15,-1 24 16,25 1 0,0 0-16,0 25 0,0 0 15,25 0-15,-25 24 16,0-24-16,24 0 0,-24 0 15,0-25-15,0 24 16,0-24-16,0 0 0,0 0 16,0 0-16,-24-25 15,24-25 1,0 0-16,0 0 16,0-24-16,0 24 15,24-25-15,1 25 0,0-25 16,0 25-16,0-25 0,25 50 15,-25-24-15,25 24 16,-1 24-16,-24-24 0,0 25 16,0 25-16,0-25 0,-25 25 15,0-25-15,-25 0 16,0 24-16,0-24 0,0 0 16,-24 0-16,-1-25 15,25 0-15,-25 0 0,0 0 16,25 0-16,0-25 15,1 0-15,24-24 0</inkml:trace>
  <inkml:trace contextRef="#ctx0" brushRef="#br0" timeOffset="10888">20744 799 0,'-25'0'15,"25"-24"1,-25 24-16,50 24 31,0-24-31,-25 50 16,0-25-16,25 25 16,-25 0-16,0 0 0,0-1 15,25 1-15,-25 0 0,0 0 16,0-25-16,-25 0 15,25-1-15,0 1 0,0 0 16,0-50 0,0 0-1,25 1-15,-25-1 0,24-25 16,1 25-16,0-25 16,0 25-16,0 0 0,0 0 15,0 1-15,0 24 16,0 0-16,0 24 0,-1 1 15,-24 0-15,25 0 0,-25 25 16,0-25-16,0 0 16,0 25-16,0-26 0,0 1 15</inkml:trace>
  <inkml:trace contextRef="#ctx0" brushRef="#br0" timeOffset="11279">21366 1024 0,'0'-25'0,"-25"25"15,0 0 1,1 0-16,-1 0 0,0 25 16,0-1-1,0 1-15,25 0 0,0 0 16,0 0-16,0 0 0,0 0 15,25 0-15,0 0 16,0 0-16,0-1 0,-25 1 16,24-25-16,1 0 0,0 0 15,0 0-15,0-25 16,-25 1-16,25-1 16,-25 0-16,0 0 15,0-25-15,0 25 0,0-25 16,0 25-16,-25 1 0,0-1 15,0 25-15,0 0 16,0 0-16,-24 0 0,24 25 16,0-1-16,0 1 15,0 0-15,0 25 0,25-25 16</inkml:trace>
  <inkml:trace contextRef="#ctx0" brushRef="#br0" timeOffset="11700">21565 1048 0,'25'-24'0,"0"24"16,-25-25-16,25 0 16,-50 25-1,0 0 1,0 0-16,25 25 15,-24-25-15,24 25 0,-25-1 16,25 1-16,0 0 16,0 0-16,0 0 0,25 0 15,-1-25-15,1 25 0,0 0 16,0-25-16,0 0 16,25 0-16,-25 0 0,0 0 15,25-25-15,-26 0 16,1 0-16,-25 0 15,0 0-15,0 0 0,-25 0 16,25 1-16,-24-1 16,-1 0-16,-25 0 0,25 25 15,0-25-15,0 25 16,0 0-16,0 25 0,0-25 16,25 25-16,-25 0 0,25 0 15,0-1-15,25 1 16</inkml:trace>
  <inkml:trace contextRef="#ctx0" brushRef="#br0" timeOffset="11976">21939 700 0,'0'-25'0,"0"0"15,0 0 1,0 50 0,0 0-1,0 0-15,0 0 16,25 25-16,-25-1 0,0 1 16,25 0-16,-25 0 15,25-25-15,-25 24 0,0 1 16,25-25-16,-25 25 0,0-25 15,0 0-15,-25-25 16</inkml:trace>
  <inkml:trace contextRef="#ctx0" brushRef="#br0" timeOffset="12329">22138 949 0,'25'-25'16,"0"-25"-16,-25 25 15,0 50 1,-25 0 0,0 0-16,0 0 0,0 25 15,1-25-15,-1-1 0,0 26 16,0-25-16,0-25 16,0 25-16,0-25 15,50-25 1,25 0-1,-25 25-15,25-25 16,-26 25-16,26-25 16,0 25-16,0 0 0,-25 0 15,0 25-15,0 0 0,-1 0 16,1 0-16,-25 25 16,0-25-16,0 25 0,0-26 15,0 1-15,0 0 16</inkml:trace>
  <inkml:trace contextRef="#ctx0" brushRef="#br0" timeOffset="15061">7147 1297 0,'-25'0'0,"0"0"15,25 25 17,-24-25-32,24 25 15,0 0-15,0 0 16,0 0-16,24 25 0,-24-25 16,0 24-16,0 1 15,0 0-15,0-25 0,0 25 16,0 0-16,-24-25 15,24-1-15,0 1 0,0 25 16,-25-25-16,25 0 16,0 0-1,0-50 1,25 0 0,-25 0-16,0 0 0,24-25 15,-24 1-15,25-1 0,-25 0 16,25-25-16,-25 25 15,0-24-15,0-1 0,0 25 16,0-24-16,0 24 0,0 0 16,-25 25-16,25 0 15,0 0-15,0 0 0,25 50 32,0-25-17,0 25-15,0 0 16,0 25-16,0-25 0,0 0 15,0 24-15,-25-24 0,0 25 16,0-25-16,0 0 16,-25 0-16,0 0 0,-25 0 15,25 0-15,-25-1 0,0-24 16,1 0-16,24 0 16,0 0-16,0 0 0,0-24 15,25-1-15</inkml:trace>
  <inkml:trace contextRef="#ctx0" brushRef="#br0" timeOffset="15446">7396 1297 0,'25'0'0,"0"0"0,0 0 16,0 0-16,0-24 0,0 24 15,0 0 1,-25 24 15,-25 1-15,25 0-16,0 25 0,0-25 15,0 25-15,0-25 16,0 24-16,0-24 0,25 25 16,-25-25-16,24 0 0,1-25 15,0 0-15,0 0 16,0 0-16,0 0 0,0-25 15,0 25-15,0-25 16,-25-25-16,25 25 0,-25 1 16,0-26-16,0 25 15,0-25-15,0 25 0,0 0 16,-25 0-16,25 0 0,-25 1 16,0-1-1,0 25 1</inkml:trace>
  <inkml:trace contextRef="#ctx0" brushRef="#br0" timeOffset="15805">8143 1322 0,'25'-25'15,"0"25"-15,-25-24 16,-25-1-1,0 25 1,0 0-16,1 0 0,-1 25 16,0-25-16,0 24 15,0 1-15,25 0 0,-25-25 16,25 25-16,0 0 16,0 0-16,25 0 0,0 0 15,0 0-15,0-25 0,24 25 16,-24-25-16,0 24 15,0-24-15,0 25 0,-25 0 16,-25 0 0,0-25-1,-25 25-15,26-25 16,-1 0-16,0 0 0,0 0 16,0 0-16,0-25 15</inkml:trace>
  <inkml:trace contextRef="#ctx0" brushRef="#br0" timeOffset="16189">8318 1024 0,'25'-25'16,"-25"-25"-16,24 25 0,-24 0 16,0 50 15,0 0-31,0 0 0,0 25 15,0-1-15,0 1 0,0 0 16,0 0-16,0 24 16,0-24-16,0 0 0,0 0 15,0 0-15,0-25 16,0 24-16,0-24 0,0 0 16,25-50 15,-25 0-31,25 0 15,0 1-15,0-1 0,0-25 16,0 25-16,0 0 0,0 0 16,0 0-16,-1 0 0,1 25 15,0 25 1,0 0-16,-25 0 0,0 25 16,0-25-16,0 25 15,-25-1-15,0 1 0</inkml:trace>
  <inkml:trace contextRef="#ctx0" brushRef="#br0" timeOffset="34363">13721 6104 0,'0'-25'78,"25"25"140,-25 25-202,25-25-16,0 0 16,0 24-16,0 1 15,0 0 1,-25 0-16,25 0 16,-25 0-1,0 0-15,25 0 0,-25 0 16,0 0-1,0-1-15,0 1 16,0 0-16,0 0 16,0 0-1,0 0-15,0 0 16,0 0 0,0 0-16,0 0 15,-25-25 1,25 24-16,0 1 15,0 0 1,0 0 0,0 0-1,0 0-15,0 0 16,0 0 0,0 0-16,0 0 15,25-25 1,-25 25-16,24-1 15,-24 1 17,25 0-17,-25 0 1,25-25-16,0 25 31,0-25-31,0 0 16,0 0-16,0 0 0,0 0 15,0 0 1,0 0-16,-1 0 0,1 0 16,0 0-16,0 0 31,0 0-15,-50 0 93,0 0-31,25-25-62,-25 25-1,0 0 17,1-25-17,24 0 1,-25 0-1,25 1 1,0-1-16,0 0 16,0 0-1,25 25 17,-25-25-32,0 0 46,24 25-46,-24-25 32,0 0-17,25 25 1,-25-25 15,0 0-15,0 0 15,0 1-31,0-1 16,25 25-16,-25-25 15,0 0 1,25 25-16,-25-25 16,0 0-1,25 0 1,-25 0-1,0 0 1,0 0 0,25 1-1,-25-1 1,25 25-16,0 0 16,-25-25-1,25 25-15,0 0 0,-25-25 16,24 25-16,1 0 0,0-25 15,0 25 1,0-25-16,0 25 0,0-25 16,0 25-1,0-25-15,0 25 16,-1-25-16,1 25 16,-25-25-1,25 25 1,-25-24-16,0-1 31,0 0-15,0 0-1,0 0 1,0 0 15,0 0 16,-25 25-31,0 0-1,25-25 17,-24 25-17,-1 0 1,0 0-1,0 0 1,0 0 0,0 0-1,0 0-15,0 0 16,0 0-16,0 0 16,1 0-16,-1 0 0,0 0 15,0 0-15,0-25 16,0 25-16,-25 0 0,25 0 15,0 0-15,1 0 0,-1 0 16,0 0 0,0 0-16,0 0 15,0 0 1,0 0-16,0 0 16,0 0-16,0 25 0,0-25 15,1 0-15,-1 0 16,-25 0-16,25 0 0,25 25 15,-25-25-15,0 0 16,0 0-16,25 25 16,-25-25-16,25 25 15,-25-25-15,25 25 16,-24-25-16,24 25 0,-25 0 16,25 0-1,25-25 1,-1 24-16,1-24 15,0 0-15,0 25 16,25-25-16,-25 0 0,0 25 16,25-25-16,-1 0 15,-24 0-15,25 0 0,0 0 16,0 0-16,0-25 0,24 25 16,-24 0-16,25-25 15,-25 25-15,24-24 0,-24 24 16,0-25-16,0 25 0,-1 0 15,-24-25-15,0 25 16,0-25-16,-25 0 31,0 0-15,-25 0-16,0 0 16,25 0-1,-25 0-15,1 25 0,-1-24 16,-25 24-16,25-25 15,-25 25-15,25 0 0,0 0 16,-24 25-16,24-25 16</inkml:trace>
  <inkml:trace contextRef="#ctx0" brushRef="#br0" timeOffset="35262">14045 6826 0,'0'-25'16,"-25"25"31,0 0-47,0 0 15,0 25-15,1 0 16,-1 0-1,25-1-15,0 1 16,0 0-16,0 0 0,25-25 16,-1 25-16,1-25 15,0 25-15,0-25 0,25 0 16,-25 0-16,0-25 16,0 25-16,0-25 0,0 0 15,-25 0-15,0 0 0,0 1 16,0-1-16,0 0 15,-25 0-15,0 25 0,25-25 16,-25 25-16,25-25 16</inkml:trace>
  <inkml:trace contextRef="#ctx0" brushRef="#br0" timeOffset="36764">17556 2368 0,'25'25'0,"-25"25"16,25 0-16,0-25 15,-25 24-15,25 1 0,0 0 16,0 0-16,-25 0 0,25-25 15,-25 24-15,24 1 16,-24-25-16,0 25 0,0 0 16,0-25-16,-24 24 15,24 1-15,-25 0 0,0 0 16,0-25-16,0 25 0,-25-1 16,25 1-16,0-25 15,0 25-15,-24-25 0,24 25 16,-25-26-16,25 26 15,-25-25-15,0 25 0,1-25 16,-1 25-16,-25-1 0,25-24 16,-24 25-16,24 0 15,-25 0-15,0 0 0,1-1 16,-1 1-16,25 0 16,-25-25-16,1 25 0,-1 0 15,25-26-15,-24 26 0,24-25 16,-25 0-16,25 0 15,-24 0-15,24 0 0,-25 0 16,25 0-16,0-1 16,-24 1-16,24 25 0,0-25 15,-25 0-15,26 0 16,-26 0-16,25 0 0,0 0 16,-24-1-16,24 1 0,25 0 15,-25 0-15,25-25 16,0 25-16,0 0 0,0 0 15,1 0-15,-1 0 0,0 0 16,0-1-16,0 1 16,-25 0-16,25 0 0,0 0 15,0 0-15,1 25 16,24-25-16,-25 0 0,25-1 16,-25 1-16,25 0 0,0 0 15,0 0-15,0 0 16,-25 0-16,25 0 0,0 0 15,-25 0 1,25 0-16,0-1 0,-25-24 16,25 25-16,0 0 15,-25-25-15</inkml:trace>
  <inkml:trace contextRef="#ctx0" brushRef="#br0" timeOffset="37094">14419 5581 0,'0'-25'16,"25"25"-1,-1 0 1,-24 25-1,25-25-15,-25 25 16,25-1-16,-25 1 16,25-25-1,-25 25-15,25-25 16,0 0 0,0 0-1,0 0-15,0-25 16,0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3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25 0,'25'0'31,"-25"-25"16,25 25-32,-25 25 32,0 0-47,0-1 16,0 1-16,0 25 0,0 0 16,0 25-16,25-1 15,-25 1-15,0 0 0,0-1 16,0 1-16,25-25 0,-25 0 15,0 0-15,25-1 16,-25-24-16,0 25 0,0-25 16</inkml:trace>
  <inkml:trace contextRef="#ctx0" brushRef="#br0" timeOffset="237">25 821 0,'-25'0'15,"25"25"1,0 0 0,25 0-1,-25 0-15,25-25 16,-25 25-16,25-25 15,0 25-15,0 0 16,0-25-16,0 0 16</inkml:trace>
  <inkml:trace contextRef="#ctx0" brushRef="#br0" timeOffset="398">399 896 0,'25'0'15,"-25"-25"-15,25 25 0,-50 0 47,0 25-31,0 0-16,0 0 15,0 0 1,0 0-16</inkml:trace>
  <inkml:trace contextRef="#ctx0" brushRef="#br0" timeOffset="1177">75 1394 0,'-25'0'15,"50"0"32,0 0-31,0 0-16,25 0 0,-25-25 15,24 25-15,1 0 0,0-25 16,-25 25-16,0 0 16,0 0-16,0 0 0,0-24 15</inkml:trace>
  <inkml:trace contextRef="#ctx0" brushRef="#br0" timeOffset="1381">75 1593 0,'-25'0'0,"25"25"16,25-25 15,0 0-16,0 0-15,25 0 16,-25-25-16,24 25 0,1 0 16,0-24-16,25 24 0,-50 0 15,25 0-15</inkml:trace>
  <inkml:trace contextRef="#ctx0" brushRef="#br0" timeOffset="1592">100 1917 0,'-25'25'15,"50"-50"17,0 25-32,0-25 15,25 25-15,-1-25 0,-24 25 16,25-25-16,0 25 0,-25 0 15,0-24-15,25 24 16</inkml:trace>
  <inkml:trace contextRef="#ctx0" brushRef="#br0" timeOffset="1789">125 2191 0,'0'25'0,"-25"0"15,25 0-15,25-25 16,0 0-16,0 0 16,0 0-16,24 0 15,1 0-15,0-25 0,25 25 16,-25-25-16,-1 25 16,1 0-16,0-25 0</inkml:trace>
  <inkml:trace contextRef="#ctx0" brushRef="#br0" timeOffset="2562">1071 1494 0,'-25'0'0,"25"-25"47,25 25-47,0 0 16,25-25-16,-25 25 0,25-25 16,-25 25-16,24 0 15,1 0-15,-25 0 0,0-25 16,0 25-16,0 0 15,0 0-15,-50 0 32,0 0-32,0 25 15,0-25 1,0 0 0,25 25-1,0 0-15,0 0 16,0 25-16,0-25 15,0 24-15,0-24 16,0 25-16,0 0 0,0 0 16,0-25-16,0 24 15,0-24-15,0 0 0,0 0 16,0 0-16,0 0 16,0-50-1,0 0 1,0 0-16,-25 25 15,25-25-15,0 0 0,-25 25 16,0-25-16,1 25 16,-1 0-16,-25 0 15,25 25-15,0-25 0,0 25 16,25 0-16,-25-25 16,25 25-16,0 0 15,25-25-15</inkml:trace>
  <inkml:trace contextRef="#ctx0" brushRef="#br0" timeOffset="2971">1694 1718 0,'0'-25'0,"25"25"16,-25-25-16,25 25 15,-25-25-15,-25 25 16,0 0-16,0 25 16,0-25-16,0 25 15,25 0-15,-25 0 16,25 0-16,-25 0 0,25 0 16,0-1-16,0 1 0,25 0 15,0-25 1,0 0-16,0 0 15,0 0-15,25-25 16,-25 25-16,-1-25 0,1 1 16,0-1-16,-25 0 0,0 0 15,0 0-15,0 0 16,-25 0-16,25 0 16,-25 25-16,1 0 0,-1 0 15,0 0 1,0 0-16</inkml:trace>
  <inkml:trace contextRef="#ctx0" brushRef="#br0" timeOffset="3421">2042 1394 0,'-24'0'0,"-1"0"16,0 0-16,0 0 16,25 25-16,0 0 15,-25 25-15,25-25 16,0 0-16,0 24 0,25-24 16,-25 0-16,0 25 15,25-25-15,-25 0 0,0 0 16,0 0-16,0 0 15,0-1-15,0-48 32,25 24-17,-25-25-15,25 0 0,-1 0 16,1-25-16,0 25 16,0 0-16,25 0 0,-25 25 15,0-25-15,25 25 16,-26 0-16,1 25 0,0 0 15,-25 0-15,25 25 0,-25-25 16,0 25-16,0-25 16,-25 24-16,0-24 0,0 0 15,-24-25-15,24 0 0,-25 0 16,0 0-16,0-25 16,25 0-16,-24-24 0,24 24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0 199 0,'0'25'62,"25"-25"-62,-25 25 0,0 0 16,0-1-16,25 1 16,-25 0-16,0 25 0,25-25 15,-25 0-15,24 25 0,-24-25 16,25-1-1,-25 1-15</inkml:trace>
  <inkml:trace contextRef="#ctx0" brushRef="#br0" timeOffset="244">224 124 0,'-25'0'16,"25"-25"-16,25 25 16,-25 25-16,25 0 0,0-25 15,0 25-15,0 25 16,-1-25-16,1 24 0,0-24 16,0 25-16,-25-25 15,25 25-15,-25 0 0,0-25 16,-25-1-16,0 1 0,-25 0 15</inkml:trace>
  <inkml:trace contextRef="#ctx0" brushRef="#br0" timeOffset="647">896 74 0,'25'0'0,"-25"-25"15,25 1-15,0 24 16,-25-25 0,0 50-1,0-1 1,0 1-16,0 0 16,25 25-16,-25-25 0,0 25 15,0 0-15,25-26 0,-25 26 16,25-25-16,-25 0 15,0 0-15,0 0 0,0 0 16</inkml:trace>
  <inkml:trace contextRef="#ctx0" brushRef="#br0" timeOffset="1019">822 448 0,'-25'0'15,"50"0"17,-1 0-17,1 0-15,0 0 16,0 0-16,0 0 0,0 0 16,0 0-16,0 0 0,0 0 15,0 25-15,-1-25 16,1 0-1,0 0 17,-25-25-32,25 0 15,-25 0 1,25 25-16,-25-25 16,25 25 15,-25 25-31,0 0 31,0 0-31,-25-25 0</inkml:trace>
  <inkml:trace contextRef="#ctx0" brushRef="#br0" timeOffset="1369">921 647 0,'25'0'47,"0"0"-31,0 0-16,0 0 15,0 0-15,24 0 0,1 0 16,0 0-16,0 0 16,25 0-16,-26 0 0,-24 0 15,25-25-15,-25 25 0,-25-25 31</inkml:trace>
  <inkml:trace contextRef="#ctx0" brushRef="#br0" timeOffset="2398">274 1245 0,'0'-25'47,"0"0"-32,25 0 1,0 0-1,-1 25-15,1-25 16,0 25-16,0 0 16,0 25-16,0-25 15,-25 25-15,25 0 0,-25 0 16,0 0-16,0 0 16,-25 0-16,25 24 0,-25-24 15,0 0-15,0 0 16,0 0-16,0 0 0,1 0 15,-1-25-15,0 0 16,0 0 0,25-25-1,25 25-15,-25-25 0,25 25 16,0-25-16,-1 25 0,1-25 16,0 25-16,25 0 0,-25 0 15,0 0-15,0 0 16,0 0-16,0 0 0,-1 25 15,1-25-15,0 0 16</inkml:trace>
  <inkml:trace contextRef="#ctx0" brushRef="#br0" timeOffset="2645">622 1195 0,'0'-25'15,"0"0"-15,0 0 16,0 0-16,0 0 0,25 25 31,0 0-31,0 25 16,0 0-16,0 0 0,0 0 16,0 0-16,0 25 15,-25 0-15,24-26 16,-24 26-16,0 0 0,0-25 0,-24 25 15,-1-25-15,0 0 16,0-1-16,-25 1 0</inkml:trace>
  <inkml:trace contextRef="#ctx0" brushRef="#br0" timeOffset="3791">1145 1195 0,'0'-25'16,"25"25"-1,-25-25-15,25 25 32,0 25-17,0-25-15,-25 25 16,50 50-1,-25-50-15,-25-1 0,25 1 16,-1 0-16,-24 0 0,0 0 16,0 0-16,0 0 15,0-50 17,0 0-17,0 0-15,0-25 16,0 25-16,0-24 0,25 24 15,-25-25-15,25 25 0,-25-25 16,25 25-16,0 0 16,0 25-16,0 0 15,0 25-15,0 0 16,0 0 0,-25 0-16,0 0 0,24 25 15,-24-25-15,0 0 0,0-1 16,0 1-16,25-50 47,-25 1-47,25-1 15,-25 0-15,25 0 0,-25 0 16,25 0-16,0 0 16,0 0-16,0 25 15,0 0-15,0 25 16,-1 0-16,1 0 0,-25 0 15,25 0-15,-25 0 0,25 0 16,-25-1-16,0 1 16,25 0-16</inkml:trace>
  <inkml:trace contextRef="#ctx0" brushRef="#br0" timeOffset="4011">2017 946 0,'0'-25'16,"0"0"-16,0 0 16,0 50-1,25-25-15,-25 25 16,0 0-16,25 0 0,-25 25 16,25-25-16,-1 24 15,-24 1-15,25 0 0,-25-25 16,25 25-16,-25-25 0,25-1 15,-25 1-15,0 0 16</inkml:trace>
  <inkml:trace contextRef="#ctx0" brushRef="#br0" timeOffset="4518">2092 1145 0,'-25'-25'15,"0"25"-15,50 0 31,0 0-15,-1 0-16,1 0 0,25 0 16,0 0-16,0 0 15,0 0-15,-1-25 0,1 25 16,0 0-16,-25-25 0,0 25 16,0 0-16,0-24 15,-50-1 1,0 25-16,0 0 15,0 0-15,0-25 0,0 25 16,0 0-16,0 0 0,25 25 16,-25-25-16,25 25 15,-24-1-15,24 1 0,0 0 16,0 0-16,0 0 0,0 0 16,0 0-16,0 0 15,24 0-15,1 0 16,0-25-16,0 0 15,0 0-15,0 0 16,-25-25-16,25 25 16,0-25-16,-25 0 0,25 0 15,0 25-15,-25-25 0,0 0 16,25 25 0,-25 25-1,0 0-15,24 0 16,-24 0-16,0 0 15,25 0-15,-25-1 0,25-24 16</inkml:trace>
  <inkml:trace contextRef="#ctx0" brushRef="#br0" timeOffset="5165">2664 1070 0,'0'-24'0,"0"-1"31,25 25-31,0 0 16,0 0-16,0 0 16,0 25-16,0-25 15,0 24-15,0 1 0,-1 0 16,1 0-16,0 25 15,-25-25-15,0 0 0,0 0 16,0 0-16,0-1 0,0 1 16,-25-25-1,0-25 1,25 1-16,-24-1 16,24-25-16,0 25 15,0-25-15,24 25 0,1-25 16,-25 26-16,25-1 15,0 0-15,0 0 0,0 25 16,0 0 0,0 0-16,-25 25 0,0 0 15</inkml:trace>
  <inkml:trace contextRef="#ctx0" brushRef="#br0" timeOffset="5693">3237 846 0,'-25'-25'16,"25"1"-16,-25-1 16,50 50-1,-25-1 1,0 1-16,25 0 0,-25 0 15,25 25-15,0 0 0,0 0 16,-25-26-16,25 26 16,0 0-16,-25-25 0,24 25 15,-24-25-15,25 0 16,-50-50 15,25 0-15,0 0-16,0 0 15,0-25-15,0 25 0,0 0 16,25 0-16,-25 1 0,25-1 16,0 0-16,0 25 0,0 0 15,0 0-15,25 0 16,-25 0-16,-1 25 0,1-25 16,-25 25-16,25-1 15,-25 1-15,0 0 0,-25 0 16,25 0-16,-25 0 15,1 0-15,-26-25 0,25 25 16,0-25-16,0 25 0,0-25 16,0 0-16,0-25 15,25 0-15,0 0 16,0 0-16,0 0 0</inkml:trace>
  <inkml:trace contextRef="#ctx0" brushRef="#br0" timeOffset="6107">3860 996 0,'25'0'15,"-25"-25"1,-25 50 31,25 0-32,0 0-15,0-1 16,0 1-16,25 0 16,-25 0-16,24 0 0,1 0 15,0 0-15,25 0 16,-25-25-16,0 0 16,0 0-16,0-25 0,0 25 15,-1-25-15,1 0 16,0 0-16,-25 0 0,0 0 15,0 0-15,0 1 0,-25-1 16,25 0-16,-25 25 16,25-25-16,-24 25 15,24 25 1,24 0 0,-24 0-16,25-1 15,0 1 1,0-25-16</inkml:trace>
  <inkml:trace contextRef="#ctx0" brushRef="#br0" timeOffset="6306">4358 971 0,'0'-25'16,"0"0"-1,0 50 1,0 0-16,0 0 15,25 0 1,-25 0-16,0-1 0,0 1 16,24 0-16,-24 0 0,25 0 15,-25 0 1</inkml:trace>
  <inkml:trace contextRef="#ctx0" brushRef="#br0" timeOffset="6492">4258 672 0,'-25'-25'0,"25"50"32,0 0-17,25-25-15,-25 25 16,25-25-1</inkml:trace>
  <inkml:trace contextRef="#ctx0" brushRef="#br0" timeOffset="6684">4507 722 0,'0'25'15,"0"0"-15,0 0 16,25-1-16,-25 1 15,25 0-15,-25 0 0,25 25 16,-25-25-16,25 25 16,-25-25-16,0 24 0,25-24 15,-25 0-15,0 0 16</inkml:trace>
  <inkml:trace contextRef="#ctx0" brushRef="#br0" timeOffset="7182">4980 921 0,'0'-25'15,"0"0"1,-25 25-1,0 0 1,0 0-16,1 0 16,-1 25-16,0 0 15,0 0 1,25 0-16,-25 0 0,25 0 16,0 0-16,25-1 0,0 1 15,0 0 1,0-25-16,-1 0 15,1 0 1,-25-25-16,25 25 0,0-25 16,-25 1-16,0-26 0,25 25 15,-25-25-15,0 0 16,0 0-16,-25 1 0,25-1 16,0 0-16,-25 25 15,25 0-15,0 0 0,-25 25 16,25 25-16,0 0 15,0 25-15,25 0 16,0 0-16,-25 24 0,25 1 16,0-25-16,0 24 15,0 1-15,0-25 0,-25 25 16</inkml:trace>
  <inkml:trace contextRef="#ctx0" brushRef="#br0" timeOffset="8309">523 2166 0,'-25'-25'0,"25"0"31,25 25-31,-25-25 16,25 1 0,0 24-1,-1 0-15,1-25 16,25 25-1,-25 0-15,25 0 0,0 0 16,-25 0-16,24 0 0,-24 0 16,0 0-16,0 0 15,-25 25-15,-25-1 16,0 1-16,0-25 16,0 25-16,1-25 0,-1 25 15,-25-25-15,25 25 0,0-25 16,0 25-1,50-25 17,0 0-32,0 0 0,0 0 15,0 0-15,0 25 0,-1-25 16,26 0-16,-25 25 16,0-25-16,0 25 0,0 0 15,-25-1 1,-25 1-1,0-25-15,0 25 0,-25-25 16,25 0-16,-24 0 16,-26 0-16,25 0 0,0 0 15,25-25-15,-24 25 0,49-25 16</inkml:trace>
  <inkml:trace contextRef="#ctx0" brushRef="#br0" timeOffset="8549">1071 1942 0,'-25'0'0,"0"0"16,25 25 15,25 0-31,-25 0 0,25 0 16,-1 0-16,1 24 0,0-24 15,0 25-15,-25 0 16,0-25-16,0 25 0,0-26 16,0 1-16,-25 0 0,0 0 15,0 0-15</inkml:trace>
  <inkml:trace contextRef="#ctx0" brushRef="#br0" timeOffset="9113">1843 2266 0,'24'-25'16,"1"25"-1,-25-25 1,-25 25-16,1-25 16,-1 25-1,0-25-15,0 25 0,0 0 16,0-25-16,0 25 16,0 0-16,0 0 0,-24 25 15,24 0-15,0-25 16,25 25-16,-25 0 15,25 0-15,25 0 16,0 0-16,0-25 16,24 24-16,-24-24 15,0 0-15,0 0 0,0 0 16,0-24-16,0-1 16,0 25-16,0-25 0,-1 0 15,-24-25-15,25 25 16,-25-25-16,0 25 0,0-24 15,0 24-15,-25-25 0,25 25 16,-24 0-16,24 0 16,0 50-1,0 0-15,0 0 16,0 0-16,0 0 0,0 25 16,24-1-16,1 1 0,-25-25 15,25 25-15,0-25 16,-25 25-16,25-26 0</inkml:trace>
  <inkml:trace contextRef="#ctx0" brushRef="#br0" timeOffset="9485">2241 2141 0,'0'25'31,"25"-25"16,0-25-32,0 25-15,0 0 16,-25-25-16,24 25 0,-24-25 0,25 25 16,-25-24-16,0-1 15,-25 25-15,1 0 16,-1-25-16,0 25 0,0 0 15,0 0-15,-25 25 16,25-25-16,0 25 0,0-1 16,25 1-16,-24 0 15,24 0-15,0 0 0,0 0 16,24 0-16,-24 0 0,25 0 16,0 0-16,0-25 15,25 0-15,-25 24 0,25-24 16,-25-24-16</inkml:trace>
  <inkml:trace contextRef="#ctx0" brushRef="#br0" timeOffset="10019">2490 1967 0,'0'-25'0,"-25"25"16,25-25-1,0 0 1,0 0 0,0 50 15,25 0-31,-25 0 16,0 25-16,25-25 15,-25 25-15,25-1 16,0 26-16,-25-25 0,25 0 15,0 24-15,-25-24 0,24 0 16,-24-25-16,25 25 16,-25-25-16,0-1 0,0 1 15,0 0-15,0-50 16,-25 0 0,25 1-16,-24-26 0,-1 25 15,0-25-15,0 0 16,25 0-16,-25 1 0,25-1 15,0 25-15,0-25 16,25 25-16,0 0 0,0 25 16,0-25-16,-1 25 0,1 0 15,25 0-15,-25 25 16,0-25-16,0 25 0,0-25 16,-25 25-16,0 0 15,-25 0-15,0-25 16,0 25-16,0-25 0,0 0 15,-25 0-15,26 0 16,-1-25-16</inkml:trace>
  <inkml:trace contextRef="#ctx0" brushRef="#br0" timeOffset="10331">2938 1892 0,'0'-25'16,"0"0"-1,0 0-15,0 50 47,0 0-47,0 0 16,25 25-16,-25 0 0,25-25 15,-25 25-15,25-1 0,-25 1 16,0-25-16,25 0 16,-25 0-16,25 0 0</inkml:trace>
  <inkml:trace contextRef="#ctx0" brushRef="#br0" timeOffset="11280">3337 2017 0,'-25'0'47,"0"0"-32,25 25 1,-25 0-16,25-1 16,-25 1-16,25 0 0,-25 0 15,25 0-15,0 0 16,25 0-16,0 0 0,0-25 16,0 0-16,0 0 15,0 0-15,-1 0 16,-24-25-16,25 25 0,-25-25 15,0 0-15,0 0 16,-25 0-16,1 0 16,24 0-16,-25 1 0,0 24 15,25-25-15,-25 25 16,0 0-16,25 25 31,25-25-15,0 24-16,0-24 15,0 0-15,-1 0 16,1 25-16,25-25 0,-25 0 16,25 0-16,0 0 15,-25-25-15,24 25 0,-24 0 16,0-24-16,0-1 16,-25 0-1,0 0-15,-25 25 16,25-25-16,-25 25 15,25 25 1,0 0-16,-25 0 16,25 0-16,0-1 15,0 1-15,0 0 0,25-25 16,-25 25-16,25-25 0,0 25 16,0-25-1,0 0-15,0-25 16,25 25-16,-25-25 15,-1 0-15,1 25 0,0-25 16,-25 1-16,25-1 16,-25 0-16,0 0 0,0 0 15,0 50 1,0 0 0,0 25-16,0-1 0,0 1 15,0 25-15,25 0 0,0-1 16,0 1-16,0 0 15,-25-1-15,25-24 0,-25 0 16,0 0-16,0-25 16,-50-25-16,25 0 0,-25 0 15,0-25-15,1 0 16,-26-25-16,25 25 0,25-25 16,0 1-16,0-1 0,25 0 15,0 0-15,25 25 0,0-25 16,0 50-16,25-24 15,-25-1-15,25 25 0,-26 0 16,1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35.3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75 0,'-25'0'0,"25"-25"16,-24 0-16,24 0 15,-25 25 1,50 0 31,-1 25-47,1-25 15,25 0-15,0 0 0,25 0 16,-1 25-16,26-25 16,-25 0-16,24 0 0,1 25 15,-25-25-15,24 0 16,-24 0-16,0 0 0,-26 0 15,1 0-15,0 0 0,-25 0 16,0 0-16,0 0 16,0 0 15,-25 25-31,0-1 16,25 1-16,-25 25 0,24-25 15,1 25-15,-25 25 16,25-26-16,0 26 0,-25 25 15,25-26-15,-25 26 16,25-25-16,-25 24 0,25 1 16,-25-1-16,25 26 0,0-50 15,-25 49-15,25-24 16,-1-1-16,1 1 0,0 0 16,0-26-16,0 26 15,0-25-15,-25-1 0,25 1 16,-25 0-16,0-25 15,0 24-15,25-24 0,-25 0 16,0-25-16,0 25 0,0-1 16,0-24-16,25 25 15,-25-25-15,0 0 0,0 0 16,25 0-16,-25 0 0,0 0 16,24-25-1,-24-25 32,-24 25-16,-1 0-31,0-25 0,-25 25 16,0 0-16,0 0 0,-24 0 16,-26 0-16,0 0 15,1 0-15,24 0 0,-24 0 16,-1 0-16,25 0 15,0 0-15,1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6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4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09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1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8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8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4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4">25365 8643 0,'0'0'0,"35"-35"16,-17 17-1,-1 0 1,-34 18 0,-19 18-1,19 0 1,-36 17-16,-18 18 31,1 18-15,34-19-16</inkml:trace>
  <inkml:trace contextRef="#ctx0" brushRef="#br0" timeOffset="152956.34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4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1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1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5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5">9737 15258 0,'-18'0'0,"36"0"0,-54 0 16,54 0-1,0 0-15,70-18 16,159 0 0,176-35-1,-88 36 1,142-18-1,-160 17 1,-211 18 15,-124 0-15,-35 18-16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21.1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0 597 0,'0'-25'16,"0"50"31,0 0-32,0 0-15,0 25 0,25-25 16,-25 0-16,25-1 16,-25 1-16,0 0 0,25 0 15</inkml:trace>
  <inkml:trace contextRef="#ctx0" brushRef="#br0" timeOffset="301">199 398 0,'-25'-25'0,"25"50"16,25-25 0,-25 25-16,25-25 0,0 25 15,0 0-15,0 0 16,-25 24-16,25-24 0,-1 25 16,-24-25-16,25 25 0,-25 0 15,0-1-15,0 1 16,-25-25-16,1 25 0,-1 0 15,0-25-15,-25-1 16,25 26-16,0-50 0</inkml:trace>
  <inkml:trace contextRef="#ctx0" brushRef="#br0" timeOffset="1531">647 498 0,'0'24'47,"0"1"-47,-25 0 16,25 0-16,0 0 15,0 25-15,0-25 16,0 0-16,0 0 0,0-1 16,0 1-1,0-50 1,0 1 0,0-1-16,0 0 15,0-25-15,0 25 0,0-25 16,0 0-16,0 1 15,0-1-15,0 25 0,25-25 16,-25 25-16,25 0 0,0 25 16,0 0-1,0 25-15,0 0 0,0 0 16,24 25-16,-24-25 16,0 25-16,0-1 0,0 1 15,0-25-15,0 25 0,-25-25 16,25 0-16,-25 0 15,0-1-15</inkml:trace>
  <inkml:trace contextRef="#ctx0" brushRef="#br0" timeOffset="1693">672 622 0,'0'-25'16,"25"25"-1,0 0-15,0 0 0,0 0 16,0-25-16,0 25 16,-1-25-16,26 25 0</inkml:trace>
  <inkml:trace contextRef="#ctx0" brushRef="#br0" timeOffset="2052">1095 498 0,'0'24'16,"0"1"15,0 0-15,25-25-1,-25 25-15,25 0 0,-25 0 16,0 0-16,25-25 0,-25 25 15,25-25 1,0 0 0,-25-25-16,0 0 15,25 0-15,0 0 16,-25 0-16,0 0 0,25 0 16,-25 1-16,0-26 15,0 25-15,0 0 16,-25 25-16,0 0 15,25 25 1</inkml:trace>
  <inkml:trace contextRef="#ctx0" brushRef="#br0" timeOffset="2306">1494 224 0,'0'-25'16,"0"50"31,0 0-47,25-1 0,-25 1 15,0 25-15,25-25 0,0 25 16,-25 0-16,0-25 15,25 24-15,-25-24 0,0 0 16,0 0-16,0 0 16</inkml:trace>
  <inkml:trace contextRef="#ctx0" brushRef="#br0" timeOffset="2995">1469 498 0,'0'-25'0,"0"0"15,0 0 17,25 25-32,0 0 15,0-25-15,25 25 16,-26 0-16,1-25 0,0 25 16,0-25-16,0 25 0,0-25 15,0 25 1,-25-25-16,0 0 15,-25 25-15,25-24 16,0 48 0,0 1-1,0 0-15,0 0 16,0 0-16,25 0 0,-25 25 16,0-25-16,25 24 15,-25-24-15,0 0 0,0 25 16,0-25-16,0 0 15,25-25 17,-25-25-32,25 0 0,-25 0 15,24 0-15,-24 0 16,25 0-16,0 25 0,-25-24 16,0-1-16,25 25 15,0 0-15,-25 25 16,25-1-16,-25 1 15,25-25 1,-25 25-16,25-25 0,0 0 16,0 0-1,-1-25-15,1 0 16,0 1-16,-25-1 16,0 0-16,0 0 15,0 0-15,0 0 16,-25 25-16,25-25 15,-25 25-15,1 25 16,-1 0-16,25 0 16,0 25-16,0-25 15,0-1-15,0 1 0,25 0 16,-1 0-16,1 0 16,0-25-1,0 0-15</inkml:trace>
  <inkml:trace contextRef="#ctx0" brushRef="#br0" timeOffset="3372">2341 348 0,'-25'0'0,"50"25"63,-1 0-48,-24 0-15,25-25 16,-25 25-16,0 0 16,0 0-16,0-1 15,-25-24 1,25-24 0,0-1-1,25 0-15,-25 0 16,25 25-16,-25-25 0,0 0 15,25 25-15,-25-25 16,25 25-16,-25 25 16,25 0-16,-25 0 15,0 25-15,0-25 16,25-1-16,-25 1 16,25-25-1</inkml:trace>
  <inkml:trace contextRef="#ctx0" brushRef="#br0" timeOffset="3589">2664 124 0,'-25'0'16,"1"0"-1,24 25-15,0 0 16,0 0-16,0 0 15,24 0-15,-24 24 0,25-24 16,-25 0-16,25 25 0,-25-25 16,25 0-16,-25 0 15,0 0-15,0-1 0</inkml:trace>
  <inkml:trace contextRef="#ctx0" brushRef="#br0" timeOffset="3757">2590 398 0,'0'-25'16,"0"0"0,25 25-1,-1 0 1,1 0-16,0-25 16,0 25-16,25 0 0,-25 0 15,0 0-15,0-25 0</inkml:trace>
  <inkml:trace contextRef="#ctx0" brushRef="#br0" timeOffset="3925">2888 298 0,'0'-25'16,"-24"25"0,24 25 15,24 0-15,-24 0-16,0 0 15,25 0-15,-25 0 16,25 0-16,-25 0 0,0 0 15,25 24-15,-25-24 16,0 0-16</inkml:trace>
  <inkml:trace contextRef="#ctx0" brushRef="#br0" timeOffset="4087">2963 124 0,'-25'-25'15,"0"25"1,0 0-16,1 0 16,24 25-16,-25 0 31</inkml:trace>
  <inkml:trace contextRef="#ctx0" brushRef="#br0" timeOffset="4375">3162 249 0,'0'-25'32,"0"0"-17,-25 25-15,1 0 16,-1 0-16,0 25 15,0-25 1,0 25-16,25-1 0,-25 1 16,25 0-16,0 0 15,0 25-15,25-25 0,0 0 16,0-25-16,0 25 0,0 0 16,24-25-16,1 0 15,-25 0-15</inkml:trace>
  <inkml:trace contextRef="#ctx0" brushRef="#br0" timeOffset="5017">3511 249 0,'-25'0'32,"0"0"-17,0 0 1,0 0-1,0 0 1,1 0 0,-1 24-16,25 1 15,-25 0-15,25 0 16,0 0 0,25 0-16,0 0 15,-1-25 1,1 0-16,0 0 15,0 0-15,0-25 0,0 25 16,-25-25-16,25 25 16,-25-25-16,0 0 0,0 0 15,0 0-15,0 1 16,-25 24 0,25 24-1,0 1 1,0 0-16,25 0 15,-25 0 1,25 0-16,0 0 16,0-25-16,-1 0 15,1-25-15,0 25 16,0-25-16,0 0 0,-25 0 16,25 0-16,0 0 0,-25-24 15,25 24-15,-25-25 16,0 25-16,0 0 0,-25-25 15,0 50-15,25-25 16,-25 1-16,0 24 16,25 24-16,-25-24 0,25 25 15,0 0-15,0 25 16,0-25-16,25 25 0,-25-25 16,25 24-16,0 1 15,-25-25-15,25 0 0,0 0 16,-25 0-16</inkml:trace>
  <inkml:trace contextRef="#ctx0" brushRef="#br0" timeOffset="5215">3660 273 0,'-25'0'0,"1"0"16,48 0-1,26 0 1,-25 0-16,25-24 16,-25 24-16,25-25 15,0 25-15,-1-25 0,1 25 16</inkml:trace>
  <inkml:trace contextRef="#ctx0" brushRef="#br0" timeOffset="5977">3959 273 0,'0'25'0,"25"-25"63,0 0-48,0 0-15,0 0 16,0 0-16,0-25 0,0 25 15,-1 0-15,1-24 16,0 24-16,-25-25 0,0 0 31,0 0-31,-25 25 16,0 0-16,1-25 0,-1 25 16,0 0-16,0 0 15,0 0-15,0 0 0,0 0 16,0 0-16,25 25 15,-25-25-15,25 25 0,0 0 16,25 0-16,-25-1 0,25 1 16,0 0-16,25 0 15,-25 0-15,25 0 0,-26 0 16,26-25-16,0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39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155 150 0,'25'0'16,"-50"25"-1,1-1 1,-1 1-16,0 0 16,0 0-16,0 0 0,25 25 15,-25-25-15,25 25 0,0-1 16,0 1-16,25 0 15,-25-25-15,25 25 0,0-25 16,25 24-16,-26-24 0,26 0 16,-25-25-16,25 0 15,-25 0-15</inkml:trace>
  <inkml:trace contextRef="#ctx0" brushRef="#br0" timeOffset="366">454 399 0,'0'-25'15,"0"0"1,0 50 0,0 0-1,0 0 1,0-1-16,0 1 15,0 0-15,25 0 0,-25 0 16,25 0-16,0 0 16,0 0-16,-25 0 0,50-25 15,-25 0-15,-1 0 0,1 0 16,0-25-16,0 25 16,0-25-16,0 0 0,-25 0 15,0 0-15,0-25 16,0 25-16,0 1 0,0-1 15,-25 0-15,0 0 0,0 25 16,0 0 0</inkml:trace>
  <inkml:trace contextRef="#ctx0" brushRef="#br0" timeOffset="720">1127 424 0,'25'-25'16,"-25"0"-1,0 0 1,-25 25-16,0 0 16,0-25-16,0 25 15,0 0-15,0 25 16,0-25-16,0 25 0,25 0 15,25 0 1,-25-1-16,25 1 16,25-25-16,-25 25 15,0 0-15,25 0 0,-26-25 16,1 25-16,0-25 0,-25 25 16,0 0-16,0 0 15,-50-25-15,26 25 16,-26-1-16,0-24 15,25 0-15,-25 0 0,25 0 16,0 0-16</inkml:trace>
  <inkml:trace contextRef="#ctx0" brushRef="#br0" timeOffset="1105">1376 498 0,'-25'0'0,"0"25"16,0-25 0,50 0 15,0 0-31,0 0 16,0-25-16,-1 25 0,26 0 15,-25 0-15,0-25 16,0 25-16,0 0 0,0-25 15,-25 1 1,-25 24-16,0 0 16,0-25-16,0 25 0,0 0 15,-25 0-15,26 0 16,-1 0-16,0 0 0,0 0 16,25 25-16,-25-25 0,25 24 15,0 1-15,25-25 16,0 25-16,0 0 0,0 0 15,-1 0-15,26-25 0,-25 25 16,25-25-16,-25 0 16</inkml:trace>
  <inkml:trace contextRef="#ctx0" brushRef="#br0" timeOffset="1427">1674 399 0,'0'-25'15,"25"0"1,-25 0-16,25 25 0,0 0 16,0 0-1,0 25-15,0 0 16,0 0-16,-25 0 0,25-1 16,-25 1-16,0 0 15,-25-25-15,25 25 0,-25-25 16,0 25-16,0-25 15,0-25 1,25 0-16,0 0 16,25 0-16,-25 1 15,25-1-15,0-25 0,0 25 16,0 0-16,0 0 16,-1 25-16,1-25 15</inkml:trace>
  <inkml:trace contextRef="#ctx0" brushRef="#br0" timeOffset="1741">2272 175 0,'-25'0'0,"25"-25"15,-25 25-15,25 25 32,0-1-17,0 1-15,0 0 16,0 0-16,25 25 0,-25-25 15,0 25-15,25-25 0,-25-1 16,0 26-16,25-25 16,-25 0-16</inkml:trace>
  <inkml:trace contextRef="#ctx0" brushRef="#br0" timeOffset="2143">2546 25 0,'0'-25'16,"25"25"15,0 25-15,0 0-1,0 0-15,0 0 0,-1 25 16,1-25-16,25 24 0,-50 1 16,25 25-16,-25-25 0,-25-1 15,0 1-15,-25 0 16,-24-25-16</inkml:trace>
  <inkml:trace contextRef="#ctx0" brushRef="#br0" timeOffset="3336">1052 1220 0,'0'-25'16,"0"1"-16,0-1 15,-25 25-15,25 25 47,0-1-47,0 1 0,0 0 16,0 0-16,-25 100 31,25-100-31,0 24 0,0-24 16,-25 0-16,25 0 15,0 0-15,0-50 32,0 0-32,0-25 15,25 26-15,-25-26 0,25 0 16,-25 0-16,0-25 15,25 26-15,0-1 0,0 0 16,0 0-16,-25 0 16,49 25-16,-24 1 0,0 24 15,0 0-15,0 0 16,0 0-16,0 24 0,0-24 16,0 50-16,0-25 0,-25 0 15,24 25-15,-24-25 16,25 25-16,-25-26 0,0 26 15,0-25-15,0 0 16</inkml:trace>
  <inkml:trace contextRef="#ctx0" brushRef="#br0" timeOffset="3995">1152 1295 0,'-25'-25'16,"0"25"-16,0 0 0,25-25 15,0 0 1,25 25-16,0-25 16,0 25-16,-1-24 15,1 24-15,25-25 0,-25 0 16,25 25-16,-25-25 0,25 25 16,-26-25-16,1 25 15,0-25-15,0 25 0,0 0 16,0 0-16,-25 25 15,0 0 1,25 0-16,-25 0 0,0 0 16,0-1-16,0 1 15,25 0-15,-25 0 0,0 0 16,0 0-16,0 0 16,-25-25-1,25-25 1,0 0-1,0 0-15,0 0 0,0 0 16,0 0-16,25-24 0,-25 24 16,25 0-16,-25 0 15,25 0-15,-1 25 16,1 0-16,0 0 16,0 25-16,0 0 15,-25 0-15,25 0 16,-25 0-1,0-1-15,25-48 47,-25-1-47,25 0 16,0 0-16,-25 0 16,25 25-16,-1-25 0,1 0 15,0 50 1,-25 0-1,0 0 1,0 0-16,25 0 0,-25 24 16,0-24-16,25 0 0</inkml:trace>
  <inkml:trace contextRef="#ctx0" brushRef="#br0" timeOffset="4376">2173 1146 0,'-25'0'16,"0"0"-1,0 0 1,50 0 15,0 0-15,0-25-16,-1 25 0,1 0 15,0-25-15,0 25 16,0-25-16,0 25 0,-25-25 16,0 0-1,-25 25-15,0-25 16,0 25-16,0 0 0,-24 0 16,24 0-16,-25 0 15,25 25-15,0-25 16,25 25-16,0 0 0,25 0 15,-25 0-15,25 0 16,0 0-16,25-1 0,-26-24 16,1 25-16,25-25 15,-25 0-15</inkml:trace>
  <inkml:trace contextRef="#ctx0" brushRef="#br0" timeOffset="4783">2372 1021 0,'0'-25'0,"-25"0"16,25 0-16,25 25 31,0 25-15,0 0-16,-1-25 16,-24 25-16,25 0 0,0 0 15,-25 0-15,0 0 0,0 0 16,0 0-1,-25-1-15,0-24 16,1 0 0,24-24-16,-25-1 0,25 0 15,0 0-15,0 0 0,25 0 16,-1 0-16,-24 0 16,25 0-16,0 0 0,0 1 15,0 24-15,0 0 16,0 0-16,0 0 0,0 24 15,0-24-15,-25 25 0,24 0 16,-24 0-16,25 0 16,-25 0-16,0 0 15,25-25-15,-25 25 16,0 0 0,25-25-16</inkml:trace>
  <inkml:trace contextRef="#ctx0" brushRef="#br0" timeOffset="4962">2646 772 0,'-25'-25'16,"25"0"-16,-25 25 15,25 25 16</inkml:trace>
  <inkml:trace contextRef="#ctx0" brushRef="#br0" timeOffset="5263">3019 946 0,'0'-24'15,"-25"24"-15,25-25 0,-25 25 16,25-25-16,-25 25 0,1 0 16,24-25-16,-25 25 15,0 0-15,0 0 0,0 25 16,25 0-16,-25-25 15,25 25-15,0-1 0,0 1 16,0 0-16,25 0 0,0-25 16,-25 25-16,50-25 15,-25 25-15,24-25 0,1 0 16</inkml:trace>
  <inkml:trace contextRef="#ctx0" brushRef="#br0" timeOffset="5671">3368 922 0,'-25'-25'0,"0"25"16,0-25 0,0 0-16,0 0 15,0 25 1,0 0-16,25 25 15,-24-25-15,24 25 0,0 0 16,-25 0-16,25-1 16,0 1-16,0 0 15,25-25-15,-25 25 16,24-25-16,1 0 16,0 0-16,0 0 0,0 0 15,0 0 1,-25-25-16,0 0 0,25 0 15,-25-24 1,0 24-16,0 0 16,0 0-16,25 25 15,-25 25 1,25 0-16,-25 0 0,25 24 16,-25-24-16,25 25 0,-25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18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2817 0,'-25'-25'15,"50"0"1,0 25-16,0 0 0,0 25 15,0 0-15,25 0 16,-1 25-16,1-1 0,25 1 16,0 0-16,-26 0 15,26 25-15,0-26 0,-1 1 16,-24 25-16,25-25 0,-25-1 16,0-24-16,-25 25 15,-1-25-15,1 0 0,0 0 16,0-25-16</inkml:trace>
  <inkml:trace contextRef="#ctx0" brushRef="#br0" timeOffset="294">872 2842 0,'0'-25'15,"0"0"-15,-25 25 0,25-25 16,0 0-1,25 25 1,-25 25 0,0 0-16,25 0 0,-25 0 15,25 0-15,-25 25 0,0-1 16,25 26-16,-25-25 16,0 25-16,24-26 0,-24 26 15,25-25-15,0 25 0,-25-26 16,25-24-16,-25 25 15,25-25-15,-25 0 0,0 0 16,25-25-16,0-25 16</inkml:trace>
  <inkml:trace contextRef="#ctx0" brushRef="#br0" timeOffset="509">1270 3190 0,'25'0'0,"-25"-24"15,0-1 1,25 25 0,-25 25-1,25-1-15,-25 1 16,25 0-16,-25 0 0,25 0 16,-25 25-16,25-25 0,-25 0 15,25 0-15,-25-1 16,0 1-16</inkml:trace>
  <inkml:trace contextRef="#ctx0" brushRef="#br0" timeOffset="661">1370 2966 0,'0'-25'16,"0"1"-16,0-1 15,-25 25-15,25-25 0,0 50 31,0 0-15,25-1-16</inkml:trace>
  <inkml:trace contextRef="#ctx0" brushRef="#br0" timeOffset="1507">1569 3066 0,'25'25'15,"-25"0"1,25-25-16,-25 25 15,25-25 1,0 0 0,0 0-1,-1-25-15,1 25 16,0-25-16,0 25 16,0-25-16,0 0 15,-25 0-15,0 0 16,-25 25-16,0-25 15,-25 25-15,25 0 16,1 0-16,-1 0 16,0 25-16,0-25 0,25 25 15,-25 25-15,25-25 0,0 0 16,0 25-16,25-26 16,-25 1-16,25 25 0,0-25 15,0 0-15,-1 0 16,26-25-16,0 25 0,-25-25 15,25 0-15,0-25 0,-1 0 16,1 0-16,0 0 16,-25 0-16,0-25 0,0 26 15,-25-26-15,0 0 0,-25 25 16,0-25-16,25 25 16,-25 0-16,25 1 0,-25-1 15,25 50 16,25-1-15,-25 1-16,25 0 16,0 25-16,-25-25 0,25 0 15,-25 0-15,25 0 16,-25 0-16,25-1 16,-1-24-1,-24-24-15,25-1 16,-25 0-16,0-25 15,25 25-15,-25 0 16,0-25-16,25 25 0,-25 1 16,25 24-1,0 24-15,-25 1 16,25-25-16,0 50 0,0-25 16,0 0-16,-1 0 15,1-25-15,0 25 0,25-25 16,-25 0-16,0 0 0,0 0 15,0-25-15,0 0 16,-25-25-16,0 25 16,0-25-16,0 26 15,0-26-15,-25 25 0,0 0 16,0 0-16,0 0 0,0 25 16,0 0-16,0 0 15,0 0-15,0 25 0,1 0 16,24 0-1</inkml:trace>
  <inkml:trace contextRef="#ctx0" brushRef="#br0" timeOffset="1871">2789 2817 0,'25'0'0,"0"0"31,0 0-16,0 0 1,0 0-16,0 0 16,0 0-16,-1 0 0,1 0 15,0 0-15,0-25 0,0 25 16,0-25 0,-25 0-1,-25 25-15,0-25 16,0 0-16,0 1 15,0 24-15,25-25 0,-24 25 16,-1 0-16,0 0 16,0 25-16,25-1 15,0 26-15,0-25 0,0 0 16,0 25-16,25-25 16,0 0-16,0 0 0,24-1 15,-24-24-15,0 0 16,25 0-16</inkml:trace>
  <inkml:trace contextRef="#ctx0" brushRef="#br0" timeOffset="2183">3237 2692 0,'0'-49'16,"-24"24"-16,-1 0 0,25-25 16,-25 25-16,25 0 0,25 0 15,0 25 1,-1 25-16,26 0 0,-25 0 15,25 0-15,0 0 16,-25 25-16,25-1 0,-26-24 16,1 25-16,0-25 0,-25 0 15,0 0-15,-25 0 16,0-25-16,1 0 0,-1 0 16,0 0-16,0-25 15,0-25-15,0 25 0,25-50 16,0 26-16,25-26 15,0 25-15,0 0 0,25 1 16,-26-1-16,26 25 0,-25 0 16,0 25-16,0 0 15</inkml:trace>
  <inkml:trace contextRef="#ctx0" brushRef="#br0" timeOffset="2719">1345 1398 0,'0'-25'0,"-25"0"16,25 75 15,25-26-31,0 26 0,0 0 15,0 25-15,0-1 16,24 1-16,1 25 0,0-26 16,-25 1-16,25 0 0,-25 0 15,-1-1-15,1-24 16,0 0-16,-25 0 0,0-25 16,0 0-16</inkml:trace>
  <inkml:trace contextRef="#ctx0" brushRef="#br0" timeOffset="3005">1594 2369 0,'-25'-25'0,"25"0"16,-25 25-16,25-25 0,0 0 15,25 0 1,0 25 0,0 0-16,25 0 15,-25 0-15,24 25 0,1-25 16,-25 25-16,25-25 0,-25 0 15,0 25-15,0-25 16,-1 0-16,-24-25 31,0 0-31,-24 25 16,24-25-16,-25 0 16,0 25-1,25 25 1,-25-25-16,25 25 15</inkml:trace>
  <inkml:trace contextRef="#ctx0" brushRef="#br0" timeOffset="3720">324 750 0,'-25'0'16,"0"-25"-16,0 25 0,0 0 15,25 25 1,0 0-16,0 25 15,0-25-15,25 24 0,0 26 16,0-25-16,-25 0 16,25 0-16,0-1 0,-25 1 15,0-25-15,0 0 0,0 0 16,0 0-16,-25-25 16,25-25-1,0 0-15,-25 0 16,25-25-16,-25 1 0,0-26 15,0 0-15,0-25 0,1 1 16,-1-1-16,0-24 16,25 24-16,0 1 0,0-1 15,0 0-15,25 51 16,24-26-16,1 50 0,0 0 16,25 25-16,-1 25 0,-24 0 15,25 0-15,-25 25 16,-25-1-16,24 26 0,-24-25 15,-25 25-15,0-1 16,-25 1-16,1-25 0,-1 0 16,-25 24-16,0-49 0,0 25 15,0-25-15,26 0 16,-26-25-16,25 0 0,0 0 16,0-25-16,25 0 15,0 0-15,0-25 0,0 25 16,25 0-16,25 1 0,-25-1 15,24 25-15,26 25 16,-25-1-16,0 26 0,0 0 16,-1 0-16,1 0 15,0 24-15,0-24 0,0 0 16,-25 0-16,24-25 0,-24 0 16,0-25-16</inkml:trace>
  <inkml:trace contextRef="#ctx0" brushRef="#br0" timeOffset="4080">1220 700 0,'0'-25'15,"0"0"-15,-24 1 0,-1-1 16,0 25 0,0 0-1,25 25 1,0-1-16,0 1 15,25 25-15,-25-25 0,25 0 16,-25 25-16,25-25 16,-1 0-16,1-25 0,0 0 15,0 0-15,0 0 0,-25-25 16,25 0-16,-25 0 16,25 0-16,-25 0 0,0-25 15,-25 0-15,0 26 16,0-26-16,0 25 0,0 0 15,0 0-15,1 25 16,-1 0-16,25 25 16,0 0-16,25 0 15,-1 0-15,-24 0 0,25-1 16,0-24-16</inkml:trace>
  <inkml:trace contextRef="#ctx0" brushRef="#br0" timeOffset="4289">1445 252 0,'0'-25'0,"-25"0"0,25 0 15,-25 0-15,50 50 32,-25 0-32,25 25 15,-1 0-15,26 0 16,-25-1-16,0 1 0,0 25 15,0-25-15,0 0 16,0-1-16,0-24 0,-1 0 16</inkml:trace>
  <inkml:trace contextRef="#ctx0" brushRef="#br0" timeOffset="4667">1793 576 0,'0'-25'16,"0"0"-16,0 0 31,25 25-15,0 0-16,0 0 15,0-25-15,0 25 0,0 0 16,-1-25-16,1 25 0,0-25 16,0 25-16,0-25 15,-25 1-15,0-1 0,-25 0 16,0 0-1,0 25-15,0-25 0,-24 25 16,24 0-16,-25-25 0,25 25 16,0 0-16,-25 25 15,50 0-15,-25 0 0,25 25 16,25-26-16,0 26 16,0 0-16,0 0 0,25 0 15,0-25-15,-1-1 0,1 1 16,0 0-16,0-25 15,-25 0-15,25 0 0,-25 0 16,-25-25-16,24 25 16,-24-25-16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3.2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52 523 0,'-25'0'0,"25"-25"16,-25 25-16,25-25 15,0 0-15,0 0 16,0 0 0,25 0-16,0 1 15,0-1-15,0 25 16,0-25-16,0 25 0,-1-25 15,26 25-15,-25 0 0,0 25 16,-25 0-16,25 0 16,-25-1-16,0 26 0,-25-25 15,25 25-15,-25 0 16,0 0-16,-25-1 0,26-24 16,-26 0-16,25 0 0,0 0 15,25 0-15,-25-25 16,50-25-1,0 25-15,0-25 16,0 0-16,24 0 0,1 0 16,0 25-16,0-25 0,0 1 15,-1 24-15,1 0 16,-25 0-16,25 0 0,-25 0 16,0 0-1</inkml:trace>
  <inkml:trace contextRef="#ctx0" brushRef="#br0" timeOffset="300">500 149 0,'0'-25'0,"-25"1"16,0-26-16,25 25 15,-25 25-15,25-25 0,25 25 16,0 25-1,25 0 1,-25 25-16,0-26 0,25 26 16,-1-25-16,-24 25 15,0 0-15,0 0 0,0-1 16,-25 1-16,0-25 0,0 25 16,0-25-16,0 25 15,-25-26-15,0 1 0,25 25 16,-25-50-16,0 25 15,1 0-15,-1-25 0,0 25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4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74 697 0,'0'-25'16,"0"1"-16,-25-26 0,1 25 16,24 0-16,-25 0 15,25 0-15,0 0 0,0 0 16,25 0-16,-25 1 0,24-1 16,1 0-16,0 0 15,0 25-15,25-25 0,-25 25 16,0-25-16,25 25 0,-26 0 15,1 0-15,25 25 16,-25-25-16,-25 25 0,25 0 16,-25 0-16,0 0 15,-25 24-15,25-24 0,-25 25 16,0-25-16,-25 25 16,26-25-16,-1 0 0,0-1 15,0 1-15,0-25 0,25 25 16,-25-25-16,50-25 15,0 25 1,0-25-16,0 25 0,24-24 16,-24 24-16,25-25 15,0 25-15,-25 0 0,25 0 16,-25 0-16,0 25 16,-1-25-16,1 24 0,-25 1 15,0 0-15,0 25 0,0-25 16,-25 0-16,1 0 15,-1 0-15,0-25 0,-25 25 16,25-25-16,0 0 16,-25 0-16,25 0 0,0-25 15,1 0-15</inkml:trace>
  <inkml:trace contextRef="#ctx0" brushRef="#br0" timeOffset="355">398 75 0,'-25'0'0,"25"-25"0,0 0 16,25 25-16,0-25 15,25 25 1,-25 0-16,25 25 0,-1 0 15,26-25-15,-25 25 0,0 25 16,-1-25-16,1 24 16,-25 1-16,0 0 0,-25 25 15,0-26-15,0 26 16,0-25-16,-25 25 0,0-26 16,0 1-16,0-25 15,25 0-15,-24 0 0,-1 0 16,25 0-16,-25-25 0,25 25 15,-25-25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46.6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6397 2294 0,'-24'0'0,"24"-25"16,-25 25-16,25 25 47,-25-25-47,25 25 15,0 0 1,0 0-16,0 24 0,0-24 16,0 25-16,0 0 0,0 25 15,0-26-15,0 26 16,0 0-16,25-1 0,-25 1 15,0 0-15,25 0 0,-25-1 16,0 1-16,0 0 16,24-1-16,-24-24 0,0 25 15,25-25-15,-25 24 16,0-24-16,0 25 0,0-25 16,25 0-16,-25-1 0,0 1 15,0 0-15,25 0 16,-25 0-16,0-1 0,0 1 15,25 0-15,-25-25 16,0 25-16,0-1 0,0-24 16,25 0-16,-25 0 0,0 0 15,0 0-15,0 0 16,0 0-16,-25 0 16,25 0-1,-25-25-15,25 24 16,-25-24-1,25 25 1,25-25 47,0 0-48,0 0-15,25 0 16,0 0-16,-1 0 15,26 0-15,0 0 0,24 0 16,26 0-16,-1 0 0,1 0 16,24-25-16,1 25 15,-1 0-15,1 0 0,-26 0 16,25 0-16,-24 25 16,-1-25-16,1 0 0,-1 0 15,1 0-15,24 0 0,-24 25 16,-1-25-16,1 0 15,-1 0-15,-24 0 0,0 0 16,-1 0-16,-24 0 16,-25 0-16,0 0 0,-26 0 15,1 0-15,0 0 16,-50 0 0,0 0 15,1 0-16,24 25-15,-25-25 16,25 25 0,0 0-16,0 0 15,0 0 1,0 0-16,0 0 16,0 0-16,0 24 0,0-24 15,0 25-15,0 0 16,0-25-16,0 25 0,0 24 15,0-24-15,0 0 0,0 25 16,0-1-16,0-24 16,0 25-16,25-1 0,-25 1 15,0 0-15,24 0 16,-24-1-16,25 1 0,-25 0 16,0-25-16,25 24 15,0 1-15,-25-25 0,25 24 16,-25-24-16,25 25 0,-25-25 15,25 0-15,-25-1 16,0 1-16,0 0 0,0 0 16,0 0-16,0-1 15,0 1-15,0-25 0,0 0 16,0 0-16,25 0 0,-25 0 16,0 0-16,0-1 15,25 1-15,-25 0 16,0 0-16,0 0 15,0 0-15,0 0 16,0 0 0,0-50 15</inkml:trace>
  <inkml:trace contextRef="#ctx0" brushRef="#br0" timeOffset="239">9759 7249 0,'0'25'16,"25"-25"-1,-25 25-15,25-25 0,0 0 16,0 25-16,0-25 15,0 25-15,-1 0 0,1-25 16,0 25-16,0 0 16,0 0-1</inkml:trace>
  <inkml:trace contextRef="#ctx0" brushRef="#br0" timeOffset="456">10481 7299 0,'25'-25'0,"0"25"16,-25-25-1,-25 25-15,-25 0 16,26 25-16,-1-25 16,0 25-16,-25-25 0,25 25 15,0-25-15,-25 25 16,25 0-16,1-25 0,-1 25 15,0 0-15,0 0 16,0-25-16</inkml:trace>
  <inkml:trace contextRef="#ctx0" brushRef="#br0" timeOffset="1429">10357 8494 0,'0'-25'0,"-25"1"16,25-1-16,0 0 16,-25 25-16,25-25 31,25 25-15,0 0-1,0 0 1,0 0-16,-25-25 0,25 25 15,-1 0-15,-24-25 16,25 25-16,-25-25 16,-25 25-1,1 0-15,-1 0 16,-25 0-16,0 0 0,0 0 16,0 0-16,-24 25 15,24 0-15,0-25 0,0 25 16,25 0-16,0 0 0,1 0 15,24 24-15,0-24 16,24 0-16,1 25 0,25-25 16,0 0-16,0 0 0,0-25 15,-1 25-15,1-25 16,25 0-16,-50 0 0,25 0 16,-25 0-16,-50-25 31,-25 25-31,25 0 15,-50 0-15,25 25 0,-24-25 16,24 25-16,0-1 16,0 1-16,0 0 0,26 25 15,24-25-15,0 25 0,0-25 16,24 24-16,26-24 16,-25 0-16,50-25 0,-25 25 15,24-25-15,1 0 0,0 0 16,-25 0-16</inkml:trace>
  <inkml:trace contextRef="#ctx0" brushRef="#br0" timeOffset="2029">10730 8743 0,'0'-24'15,"0"-1"-15,-25 0 32,25 0-17,0 50 17,0 0-32,25-25 0,-25 25 15,25-1-15,0 26 16,-25-25-16,25 0 0,-25 25 15,0-25-15,0 0 16,25 0-16,-25-1 16,0-48-1,0-1 1,0 0-16,25-25 16,-25 25-16,25-25 0,-25 25 15,25-24-15,0 24 16,-1 0-16,1 25 15,0 0-15,0 25 16,-25 0 0,25-1-16,-25 1 15,0 0-15,0 0 0,0 0 16,25-25 0,-25-25-1,0 0-15,25 0 16,-25 0-16,25 1 0,0-1 15,0 0-15,-1 0 16,1 0-16,0 25 0,0 0 16,0 25-1,-25 0-15,25 0 0,-25 24 16,0-24-16,25 0 0,-25 25 16,0-25-16,25-25 15</inkml:trace>
  <inkml:trace contextRef="#ctx0" brushRef="#br0" timeOffset="2479">11527 8395 0,'0'-25'0,"0"0"16,-25 25-16,25 50 31,0-25-31,0 24 15,25 1-15,-25 0 0,25 25 16,0-25-16,0 24 16,0 1-16,-25-25 0,25 25 15,-25-26-15,0 26 0,25-50 16,-25 25-16,0-25 16,0 0-16,-25-25 0,0 0 15,25-25 1,0 0-16,-25-25 0,25 0 15,0 0-15,0 1 0,0-26 16,25 25-16,-25-25 16,25 26-16,0-1 0,0 25 15,24-25-15,-24 50 0,0-25 16,0 25-16,25 0 16,-25 25-16,0 0 15,-25 0-15,0 0 16,-25 0-16,0 24 0,0-24 15,0-25-15,-25 25 16,25 0-16,0-25 0,1 0 16,-1 0-16,25-25 0</inkml:trace>
  <inkml:trace contextRef="#ctx0" brushRef="#br0" timeOffset="2684">12025 8345 0,'25'-25'15,"0"25"1,-25-25-16,0 50 16,0 0-1,25 0-15,-25 0 16,25 25-16,-25-26 0,25 26 16,-25 0-16,25 0 15,-25-25-15,25 25 0,-25-25 16,24 24-16,-24-24 0</inkml:trace>
  <inkml:trace contextRef="#ctx0" brushRef="#br0" timeOffset="3037">12399 8594 0,'0'-25'15,"25"25"-15,-25-25 0,0 0 16,0 0-16,0 0 15,-25 25 1,0 25 0,0 0-1,25 0-15,-25 0 0,25 0 16,0 0-16,0 0 16,25 0-16,-25 0 0,25 0 15,0-1-15,0-24 0,0 0 16,-1 0-16,1 0 15,0-24-15,0 24 0,0-25 16,-25 0-16,0 0 16,0 0-16,0 0 0,-25 0 15,0 0-15,0 0 0,0 0 16,1 25-16,-1 0 16,0 0-16,0 0 0</inkml:trace>
  <inkml:trace contextRef="#ctx0" brushRef="#br0" timeOffset="3422">12673 8494 0,'0'-25'0,"0"1"32,0 48-1,0 1-16,0 0-15,25 0 0,-25 0 16,0 0-16,25 25 16,-1-25-16,-24 0 0,25-25 15,0 25-15,0-25 16,0 0-16,0 0 0,0 0 16,0-25-16,-25 0 0,25 0 15,-25 0-15,0 0 16,0-25-16,25 25 0,-25 0 15,0 0-15,-25 25 16,25 25 0,-25 25-16,0 0 0,0 0 15,25 0-15,-25 24 16,0-24-16,25 25 0,-25-25 16,25-1-16,0 1 15,0-25-15,0 0 0,0 0 16</inkml:trace>
  <inkml:trace contextRef="#ctx0" brushRef="#br0" timeOffset="3806">13245 8569 0,'0'-25'0,"0"0"31,-24 25-31,24 25 47,24-25-47,-24 25 16,25-25 0,0 0-16,0 0 15,0-25-15,0 0 16,-25 0-1,0 0-15,-25 25 16,0-24-16,0 24 16,0 0-16,-24 0 0,24 0 15,0 24-15,0 1 0,0 0 16,0 0-16,25 0 16,0 0-16,25 0 0,-25 0 15,25 0-15,25 0 16,-1 0-16,1-25 0</inkml:trace>
  <inkml:trace contextRef="#ctx0" brushRef="#br0" timeOffset="4178">13743 8544 0,'-24'0'0,"-26"0"15,25 0-15,0-25 16,0 25-16,50 0 31,0 0-15,0 0-16,0 0 15,0 0-15,-1 0 16,1 0 15,-25-25-31,25 25 16,-25-25-16,0 1 0,25 24 15,-25-25-15,-25 0 16,0 25-16,-24 0 16,24 0-16,0 25 15,-25 0-15,25-1 16,0 1-16,25 0 0,0 25 16,0-25-16,25 0 15,25 25-15,0-50 0,-1 25 16,26-25-16</inkml:trace>
  <inkml:trace contextRef="#ctx0" brushRef="#br0" timeOffset="4538">14590 8370 0,'0'-25'0,"0"0"0,0 0 16,0 0-16,0 0 15,0 0-15,-25 1 0,0-1 16,-24 25-16,24 0 16,-25 0-16,0 25 15,25-25-15,-25 24 0,25 1 16,1 0-16,-1 0 16,25 0-16,25 0 0,-1 0 15,1 0-15,25 0 0,0 24 16,0-24-16,0 0 15,-1 0-15,1 0 0,-25 0 16,0 0-16,-25 0 16,-25 0-16,0 0 0,-25-25 15,1 25-15,-1-25 0,0 24 16,0-24-16,0 0 16,1 0-16,24-24 0,25-1 15</inkml:trace>
  <inkml:trace contextRef="#ctx0" brushRef="#br0" timeOffset="4921">14740 8519 0,'0'25'0,"-25"-25"0,0 0 16,50 0 30,0 0-46,-1 0 0,26 0 16,-25 0-16,0 25 16,0-25-16,0 0 0,0 0 15,0 0 1,-25-25-16,0 0 16,0 0-1,0 0-15,-25 25 0,25-24 16,-25-1-16,0 25 0,0-25 15,-25 25-15,25 0 16,0 0-16,1 25 0,-1-25 16,0 25-16,0-1 15,25 1-15,0 25 0,0-25 16,0 0-16,25 0 0,0 0 16,0-25-16,24 25 15,1-25-15,0 0 0,25 0 16</inkml:trace>
  <inkml:trace contextRef="#ctx0" brushRef="#br0" timeOffset="5155">15213 8270 0,'0'-50'16,"-25"26"-16,25-1 0,0 0 16,0 0-16,0 50 31,0 0-16,0 24-15,0-24 0,0 25 16,0 0-16,0 0 0,0 0 16,25-1-16,-25 1 15,0 0-15,25-25 0,0 0 16,-25 0-16,24 0 16,1-25-16</inkml:trace>
  <inkml:trace contextRef="#ctx0" brushRef="#br0" timeOffset="5288">15163 8519 0,'-25'-25'0,"0"0"16,0 25-16,25-24 15,25 24-15,25 0 0,0 0 16,24 0-16,1 0 16,0 0-16,24 0 0,-24 0 15,0 0-15</inkml:trace>
  <inkml:trace contextRef="#ctx0" brushRef="#br0" timeOffset="6009">8539 8021 0,'0'-50'0,"0"26"0,0-1 16,0 0 0,0 50-16,0 0 15,0 24-15,0 1 16,0 25-16,0 0 0,0 24 16,0 26-16,25-1 0,-25 1 15,0 24-15,0 1 16,0-1-16,0 0 0,0 1 15,0-1-15,0-24 0,0-1 16,0-24-16,25-1 16,-25-24-16,25 0 0,-25-25 15,0-25-15,25-1 16</inkml:trace>
  <inkml:trace contextRef="#ctx0" brushRef="#br0" timeOffset="7630">8489 8021 0,'-25'0'0,"25"-25"15,-25 25-15,25-25 16,25 1 0,0 24-16,0 0 15,0 0-15,50 0 0,-26 0 16,51-25-16,0 25 0,49 0 16,1-25-16,49 25 15,25-25-15,50 0 0,0 25 16,49-25-16,26 0 15,25 0-15,-1 0 0,26 25 16,24-25-16,0 1 0,-24-1 16,-1 25-16,-24-25 15,-1 25-15,-24-25 0,-50 25 16,-1 0-16,-49-25 16,0 25-16,-74 0 0,-1 0 15,-49-25-15,-26 25 0,-24 0 16,-25 0-16,-25-25 15,0 25-15,-25 25 63,24-25-63,-24 25 31,0 0-15,-24-25-1,24 25-15,0 0 16,0 0-16,0-1 16,0 1-16,0 25 0,24-25 15,-24 25-15,0 0 16,0 24-16,0-24 0,0 25 16,0 0-16,0-1 0,0 26 15,0-25-15,0-1 16,0 26-16,25-25 0,-25-1 15,25 26-15,0-25 0,0-1 16,0 26-16,0-25 16,0 24-16,0-24 0,0 25 15,-25-26-15,24 1 16,-24 25-16,0-26 0,0-24 16,-24 25-16,24-25 0,0 24 15,0-49-15,0 25 16,0 0-16,0-25 0,0 0 15,0 0-15,24-1 16,-24 1-16,0 0 16,-24-25-1,-1 0 1,0 25-16,0-25 16,0 0-1,25 25-15,-25-25 16,0 25-1,0-25-15,-25 0 16,1 0-16,-1 0 0,-50 0 16,1 0-16,-26 0 15,-24 0-15,-1 0 0,-24 0 16,0-25-16,-26 25 0,1 0 16,0 0-16,-25 25 15,0-25-15,0 25 0,0 0 16,-26-25-16,1 25 15,0 0-15,0-1 0,0 1 16,-25-25-16,25 25 0,0 0 16,0 0-16,25 0 15,25 0-15,0-25 0,25 25 16,24 0-16,1-25 16,24 25-16,1-25 0,24 24 15,-24-24-15,24 0 0,0 0 16,1 25-16,-1-25 15,1 0-15,24 0 0,-25 0 16,1 0-16,24 0 16,-25 0-16,26 0 0,-1 0 15,0 0-15,1 0 0,24 25 16,-25-25-16,25 0 16,0 0-16,1 0 0,24 0 15,-25 0-15,25 0 0,0 0 16,0 0-16,25-25 15,25 0 17,0 25-32,0 0 31,-25-24-31,0-1 16,0 0-1,0 0-15,0 0 16,0 0-16,0 0 0,0 0 15,0 0-15,0 0 16,0 1 0,-25-1-16,25 0 15,0 0 1,-25 25-16,25-25 0,0 0 16,0 0-16,0-25 0,0 25 15,-25 1-15,25-1 16,0 0-16,0 0 0,0 0 15,25 25 1,-25 25 0,0 0-1,0 0-15,0 0 16</inkml:trace>
  <inkml:trace contextRef="#ctx0" brushRef="#br0" timeOffset="11102">8987 7847 0,'0'-25'31,"25"25"-31,-25-25 32,0 0-1,0 0-15,0 0-1,0 1-15,0-1 16,0 0-16,0 0 0,0 0 15,25-25-15,-25 0 16,0 1-16,0-1 0,0 0 16,0-25-16,0 0 15,0 1-15,0-1 0,0 0 16,25-24-16,-25 24 0,0 0 16,0-24-16,0 24 15,0 0-15,0 1 0,0-1 16,-25 0-16,25 25 0,0-24 15,-25 49-15,25-25 16,0 25-16,0-25 0,-25 25 16,25 0-16,0 1 15,-25 24-15,25-25 16,0 0 0,0 0 15,0 0 0,0 0 0,0 0 16,25 25-47,-50 0 78,0 0-62,1 0-16,-26 0 16,25 0-16,-25 0 15,0 25-15,0-25 0,-24 0 16,-1 25-16,-25-25 15,-24 0-15,-1 25 0,1-25 16,-26 25-16,1-25 16,0 25-16,-26-25 0,1 0 15,25 0-15,-26 25 0,26-25 16,-1 0-16,26 0 16,-1 0-16,1 0 0,24 0 15,1 0-15,-1 0 0,25 0 16,1 0-16,-1-25 15,25 25-15,-25 0 0,51 0 16,-26-25-16,25 25 16,-25 0-16,25-25 0,0 25 15,0 0-15,0-25 16,1 25-16,-1 0 0,0 0 16,0-25-16,0 25 0,0 0 15,-25 0-15,25 0 16,0 0-16,-24 0 0,24 0 15,0 0-15,0 0 0,0-25 16,0 25 0,25-25-1,25 25 17,-25-25-32,0 0 46,0 1-30,0-1-16,0 0 16,25 0-16,-25 0 0,0 0 15,0 0-15,0-25 16,0 1-16,0-1 0,0 0 16,0 0-16,0-25 15,0 1-15,0-1 0,0 0 16,0 1-16,0-1 0,0-25 15,0 26-15,-25-1 16,25-25-16,0 26 0,0-1 16,0 0-16,0 0 15,0 1-15,0-1 0,0 0 16,0 26-16,0-26 0,0 25 16,0-25-16,0 1 15,25 24-15,-25 0 0,0-25 16,0 25-16,0 1 15,0-1-15,0 0 0,0 0 16,0 0-16,0 1 0,0 24 16,0-25-16,0 0 15,-25 0-15,25 1 0,0-1 16,0 0-16,-25 0 16,25 0-16,0 1 0,0-1 15,0 0-15,0 0 0,-25 25 16,25 0-16,0 0 15,0 1-15,-25-1 0,25 0 16,0 0-16,-25 0 0,25 0 16,-25 0-1,25 0-15,0 0 16,-24 0-16,24 0 16,0 1-1,0-1 1,-25 25 31</inkml:trace>
  <inkml:trace contextRef="#ctx0" brushRef="#br0" timeOffset="11656">4380 2369 0,'0'-25'16,"25"25"-16,-25-25 0,25 25 16,-25-25-16,25 25 15,-25-25-15,25 0 0,0 25 16,-25-25-16,25 0 0,-25 0 15,25 0-15,0 0 16,-25 1-16,24-1 0,-24 0 16,25 0-16,0 0 15,0 0-15,-25 0 16,25 25-16,0 0 31,0 0-31,0 25 16,0-25-16,0 25 15,-1 0-15,1 0 16,0 0-16,0 24 16,0-24-16,0 0 0,0 0 15,0 25-15,0-25 0,25 0 16,-50 0-16,24 0 16,1 0-16,0-1 0,-25 1 15</inkml:trace>
  <inkml:trace contextRef="#ctx0" brushRef="#br0" timeOffset="12909">2961 6975 0,'0'-25'0,"0"1"15,50-26-15,-25 25 16,24-25-16,1 0 0,25 0 16,25 1-16,-1-1 15,26-25-15,-26 25 0,51-24 16,-26-1-16,26 0 0,-26 1 15,1 24-15,-26-25 16,-24 25-16,0 25 0,-26-25 16,1 26-16,-25 24 0,0-25 15,-50 25 1,0 0-16,0 0 16,0 0-16,1 25 15,-1-25-15</inkml:trace>
  <inkml:trace contextRef="#ctx0" brushRef="#br0" timeOffset="13155">4430 5830 0,'-25'-25'0,"0"25"15,25-25-15,-25 25 0,25-25 31,25 25-31,0 0 16,0 0-16,25 25 0,0 0 16,-25 0-16,24 0 15,1 25-15,-25-1 0,0 1 16,-25 0-16,0 0 16,-25 25-16,0-26 0,-25 26 15</inkml:trace>
  <inkml:trace contextRef="#ctx0" brushRef="#br0" timeOffset="15039">272 8619 0,'0'-25'0,"0"0"15,0 0-15,0 0 0,0 0 16,-25 0-16,25 1 0,0-1 15,-25 0-15,0 25 16,25-25-16,-25 25 0,0 25 16,0 0-16,0 0 15,0-1-15,0 1 0,1 25 16,24 0-16,-25 0 0,25 0 16,0-1-16,25 1 15,-1 0-15,1 0 0,0-25 16,25 0-16,0-25 15,0 0-15,-1 0 0,1-25 16,0 0-16,0 0 0,-25-25 16,0 0-16,-25 1 15,0 24-15,0-50 0,-25 25 16,0 0-16,-25 25 0,25-24 16,-25 24-16,1 0 15,24 0-15,-25 25 0,25 0 16,0 0-16,25 25 15,0 0-15,0 0 0,0-1 16,25 1-16,0-25 16,0 25-16,0 0 0,0-25 15,24 0-15,-24 0 0,0 0 16,0 0-16,25 0 16,-25-25-16,0 0 0,0 25 15,-1-25-15,-24 1 16,25 24-16,0-25 0,0 25 15,-25 25-15,25-25 16,-25 24-16,25 1 16,-25 25-16,25-25 0,-25 0 15,0 0-15,25 0 0,-25 0 16,0 0-16,0 0 16,0-50-1,25 25 1,-25-25-16,0 0 0,25 0 15,-25 0-15,24 0 0,1 0 16,0 0-16,0 0 16,0 25-16,0 0 0,0 25 15,0-25 1,0 25-16,-25 0 0,25 0 16,-1 0-16,1 0 15,0 0-15,0-25 16,0 0-16,0 0 0,0-25 15,0 0-15,-25-25 16,25 25-16,-25-25 0,0 1 16,0-1-16,0-25 15,-25 25-15,25-24 0,-25 24 16,25-25-16,-25 25 0,25 25 16,0 0-16,-25 50 15,25 0-15,0 0 16,0 25-16,25 25 15,0-26-15,-25 1 0,25 0 16,0 0-16,0 0 0,0-25 16,-1 24-16,1-49 15,0 25-15,0-25 0,0-25 32,-25 0-32,0 1 0,0-1 15,0 0-15,0-25 0,0 25 16,0 0-16,0 0 15,0 0-15,0 50 16,25 0 0,-25 0-1,25 0-15,-25 0 0,25 0 16,-25 0-16,25-25 16,0 25-16,-1-25 0,1 24 15,0-24-15,0 0 0,25 0 16,-25-24-16,0-1 15,0 0-15,-25 0 16,0 0-16,0 0 16,0 0-16,0 0 0,0 0 15,-25 25-15,0-25 16,25 50 0,0 0-1,25-25-15,-25 25 16,25 0-16,0 0 0,-1-25 15,1 25-15,0-25 0,0 25 16,0 0-16,0 0 16,0-1-16,0 26 0,0 0 15,-25-25-15,0 25 16,0 25-16,-25-26 0,0 1 16,0 0-16,0 0 0,0 0 15,-25-1-15,25-24 16,1 0-16,-1-25 0,0 0 15,0 0-15,0 0 0,0-50 16,25 25-16,0-24 16,-25-1-16,25-25 0,0 25 15,25-24-15,0 24 16,0 0-16,0 25 0,25 0 16,-26 25-16,1 0 0,0 0 15,0 25-15</inkml:trace>
  <inkml:trace contextRef="#ctx0" brushRef="#br0" timeOffset="16000">2538 7996 0,'0'-25'0,"0"1"0,0-1 16,0 0-1,0 0-15,0 0 16,-25 25-16,25-25 16,-25 25-16,25 25 15,-25-25 1,25 25-16,0 0 16,0 0-16,0 0 15,25-25 32,-25-25-47,25 25 16,-25-25-16,0 0 15,0 0 1,0 0 0,-25 25-16,0 0 0,0 0 15,-25 25 1,25 0-16,0 0 0,0 0 15,-24 0-15,24 24 0,25 1 16,0 0-16,0 0 16,0-25-16,25 24 0,0-24 15,24 25-15,-24-25 16,25-25-16,0 25 0,25-25 16,-50 0-16,24 0 0,1 0 15,-25 0-15,0-25 16,-25 0-16,0 0 15,-25 25 1,0 0-16,0 0 0,-25 0 16,1 25-16,24-25 15,-25 25-15,0 0 0,25-25 16,-25 25-16,25 0 16,25 0-16,0 0 15,25-1-15,-25 1 16,25 0-16,0 0 0,0-25 15,25 25-15,-25-25 16,0 25-16,25-25 0,-26 0 16,26-25-16,-25 0 15,0 25-15,0-25 0,0 0 16</inkml:trace>
  <inkml:trace contextRef="#ctx0" brushRef="#br0" timeOffset="16569">2886 8171 0,'-25'0'0,"25"-25"16,-25 25-16,1-25 15,24 0 1,24 0 0,1 25-1,0 25-15,0 0 16,0 0-16,-25 25 15,25-26-15,-25 1 0,25 0 16,-25 25-16,0-25 16,0 0-16,0 0 15,0-50 1,0 0 0,0 0-16,25-25 15,-25 25-15,0-24 16,0-1-16,25 25 0,-25-25 15,25 25-15,-25 0 0,24 0 16,1 25 0,0 25-16,-25 0 15,0 0-15,0 25 0,0-25 16,0 0-16,0 0 16,0-1-16,25-24 31,-25-24-31,25-1 15,-25 0 1,25-25-16,-25 25 0,25 0 16,-25 0-16,25 25 0,0-25 15,0 25 1,-1 25-16,-24 0 0,25 0 16,0 0-16,-25 0 15,25 0-15,-25 25 0,25-26 16,-25 1-16,25-25 15</inkml:trace>
  <inkml:trace contextRef="#ctx0" brushRef="#br0" timeOffset="16966">3509 7971 0,'0'-49'16,"0"-1"-16,0-25 0,0 25 16,0 1-16,0-1 15,0 25-15,0 0 0,0 50 16,0 0-1,0 0-15,0 24 0,0 26 16,25-25-16,0 25 0,-1-1 16,1 1-16,0 0 15,0-1-15,0 1 0,0-25 16,-25 0-16,25 0 0,0-1 16,-25-24-16,0 0 15,0 0-15,-25-25 16,25-25-16,-25 0 15,0 0-15,0-24 0,0-1 16,0-25-16,25 0 0,-25 1 16,25-1-16,0 25 15,25-25-15,0 26 0,0-1 16,0 25-16,25 25 16,-25 0-16,25 0 0,-25 25 15,-1 0-15,1 0 0,-25 24 16,0 1-16,-25-25 15,25 25-15,-24-25 0,-26 0 16,25 0-16,0-25 16</inkml:trace>
  <inkml:trace contextRef="#ctx0" brushRef="#br0" timeOffset="17445">4281 7872 0,'25'-25'0,"-25"0"0,0 0 16,0-25 0,-25 25-16,25 1 0,-25-1 15,0 0-15,0 0 16,0 25-16,0 0 0,0 0 15,0 25-15,25 0 0,-24 0 16,24-1-16,0 26 16,0-25-16,24 25 0,1-25 15,0 25-15,0-25 16,0-1-16,0-24 0,25 0 16,-25 0-16,0 0 0,24 0 15,-24-24-15,0-1 16,-25-25-16,25 0 0,-25 0 15,0 0-15,0 1 16,0-26-16,0 25 0,-25 0 16,25 1-16,-25 24 0,0 0 15,25 0-15,-25 25 16,25 25-16,0 0 0,0 0 16,0 24-16,0 1 15,25 0-15,-25 25 0,25-26 16,0 1-16,0 25 0,0-50 15,25 25-15</inkml:trace>
  <inkml:trace contextRef="#ctx0" brushRef="#br0" timeOffset="18508">4779 7847 0,'25'-25'0,"0"0"15,-1-25-15,-24 25 0,25-24 16,-25-1-16,0 25 15,-25-25-15,25 25 0,-24 0 16,-1 0-16,0 1 0,-25 24 16,25 0-16,0 0 15,0 24-15,0 1 0,0 0 16,1 0-16,24 0 16,-25 0-16,25 0 0,0 0 15,25 0-15,-25 0 0,24-1 16,1-24-16,0 0 15,0 0-15,0 0 0,0 0 16,-25-24-16,25 24 0,0-25 16,0 0-1,-25 0-15,0 0 16,-25 0-16,0 25 16,25 25-1,0 0 1,0 0-16,0 0 0,25 0 15,-25-1-15,25 26 0,0-25 16,-1 0-16,1-25 16,0 25-16,0-25 0,25 0 15,-25-25-15,0 0 0,0 0 16,0 0-16,0-24 16,-1-1-16,-24 0 0,0 0 15,0-25-15,0 26 16,0-26-16,-24 25 0,-1 0 15,25 0-15,-25 26 0,0-1 16,25 50 0,0 24-16,0-24 15,25 25-15,-25 25 16,25-25-16,0 24 0,24-24 16,-24 0-16,0 0 15,0 0-15,0-26 0,0 1 16,0 0-16,-25-50 15,-25 25 1,0-49-16,0 24 0,0 0 16,-25-25-16,25 0 15,1 25-15,-1 0 0,25 0 16,0 1-16,25 24 16,-1 0-1,1 24-15,0-24 0,25 0 16,0 0-16,-25 25 0,25-25 15,-1 0-15,-24-25 16,25 25-16,-25-24 0,25 24 16,-25-25-16,0 25 15,-25-25-15,24 25 0,-24-25 16,0 0-16,-24 0 0,-1 25 16,0-25-16,0 0 15,0 0-15,0 25 0,0 0 16,0 0-16,0 25 15,0 0-15,25 25 16,0-25-16,0 25 0,25-1 16,0 1-16,0 0 15,0-25-15,0 25 0,0-25 16,0 0-16,0-1 16,0-24-16,-1 0 0,1 0 15,0 0-15,-25-24 0,25-1 16,0-25-16,-25 25 15,0 0-15,25 0 0,-25 0 16,0 0-16,25 25 16,-25 25-16,0 0 15,25 25-15,-25 0 0,25 24 16,0 1-16</inkml:trace>
  <inkml:trace contextRef="#ctx0" brushRef="#br0" timeOffset="19612">1068 9640 0,'25'0'63,"0"0"-47,-25-25-16,25 0 15,0 0 1,-25 0-16,25 0 0,-25 0 15,0 1-15,25-26 0,-50-50 32,0 50-32,0 25 0,0 1 15,0 24-15,0 0 16,-24 0-16,24 24 0,0 26 16,25 0-16,-25 25 0,25 24 15,0-24-15,25 50 16,-25-26-16,25 26 0,0-1 15,-1-24-15,1-1 16,-25 1-16,25 0 0,0-51 16,-25 1-16,0 0 0,0-25 15</inkml:trace>
  <inkml:trace contextRef="#ctx0" brushRef="#br0" timeOffset="20224">894 10188 0,'-25'-25'15,"0"-25"-15,25 25 16,25 0-16,0 25 16,25 0-16,-25 0 15,49-25-15,-24 25 0,0-25 16,25 25-16,0-24 0,-1-1 16,-24 25-16,0-25 15,0 0-15,-25 0 0,-1 25 16,-24-25-16,0 0 15,-24 0-15,-1 25 16,0-25-16,-25 25 0,25 25 16,0-25-16,0 25 15,0 0-15,0 25 0,25-25 16,0 0-16,0 0 16,0-1-16,25 1 0,0 0 15,25 0-15,-25-25 0,0 25 16,0-25-16,0 0 15,0 0-15,-1-25 0,-24 0 16,0 0-16,0 0 16,0 1-16,0-1 15,0 0-15,0 0 0,0 0 16,0 0-16,25 25 16,0-25-16,0 0 0,25 25 15,-25 0-15,25 0 16,-1 0-16,1 0 0,0 25 15,-25 0-15,0-25 0,0 25 16,-25 0-16,0 0 16,0 0-16,-25 0 0,0-25 15,0 24-15,0-24 0,0 0 16,0 0-16,0-24 16,1-1-16,24 0 0,-25-25 15,25 25-15,0-25 16,25 0-16,-1 1 0,1-1 15,25 25-15,0 0 16,-25 0-16,25 25 0,-1 0 16,-24 0-16</inkml:trace>
  <inkml:trace contextRef="#ctx0" brushRef="#br0" timeOffset="20896">2662 9391 0,'-25'-25'16,"25"50"15,0 0-31,0 0 15,25 0-15,-25 24 0,0-24 16,25 25-16,-25 0 0,25-25 16,-25 25-16,0-26 0,0 1 15,0 0-15,25-25 16,-25 25-16,0-50 16,-25 0-1,25 0-15,-25 1 0,25-26 16,-25 0-16,0 0 15,25-25-15,-25 1 0,25-1 16,0 0-16,0 26 0,25-26 16,-25 25-16,50 25 15,-25 0-15,25 25 0,0 0 16,-26 0-16,26 0 16,0 25-16,0-25 0,-25 25 15,0 0-15,-25 0 0,0 25 16,-25-25-16,0-1 15,-25 1-15,25 25 0,-25-25 16,25 0-16,1-25 16,-1 25-16,0-25 0,50 0 31,0 0-31,24 0 16,1 0-16,0 0 0,0 0 15,0 25-15,-1-25 16,-24 25-16,0 0 0,0 24 15,-25-24-15,-25 0 0,0 25 16,0-25-16,-24 25 16,24-25-16,-25-1 0,0-24 15,0 25-15,0-25 0,26 0 16,-26-25-16,25 1 16</inkml:trace>
  <inkml:trace contextRef="#ctx0" brushRef="#br0" timeOffset="21291">3310 9366 0,'24'-25'15,"26"25"-15,-25-25 16,-25 0-16,25 25 0,-25-25 16,0 0-16,-25 1 15,0 24 1,0 0-16,0 24 15,1 1-15,24 25 16,-25-25-16,25 25 0,0-25 16,0 0-16,0 24 0,25-24 15,-1-25-15,1 25 16,0 0-16,0-25 0,25 0 16,-25 0-16,0-25 15,-25 0-15,25 0 0,-25 1 16,25-1-16,-25 0 15,0 0-15,0 0 0,-25 0 16,25 0-16,0 50 31,0 0-31,0 0 16,25 0-16,-25 0 0,24 0 16,1-1-16,0 1 15</inkml:trace>
  <inkml:trace contextRef="#ctx0" brushRef="#br0" timeOffset="21657">3683 9391 0,'0'-25'15,"0"-25"-15,0 25 0,0 0 16,0 0-16,0 1 16,0-1-16,25 25 0,-25-25 15,25 25-15,0 25 16,-25 0-1,25-25-15,0 49 0,-25-24 16,0 0-16,25 0 16,-25 0-16,0 0 0,0 0 15,0 0-15,-25 0 16,0-50 0,25 0-1,0-25-15,0 25 16,25-25-16,-25 25 0,25-24 15,-1 24-15,1 0 0,0 0 16,0 25 0,0 0-16,0 25 0,-25 0 15,25 0-15,0-1 0,-25 1 16,0 0-16,0 0 16,25 0-16</inkml:trace>
  <inkml:trace contextRef="#ctx0" brushRef="#br0" timeOffset="21850">4082 8992 0,'0'-24'0,"0"-26"15,0 25-15,0 0 16,0 0-16,24 25 16,-24 25-1,0 0-15,25 25 0,-25-25 16,25 24-16,-25 1 0,25 0 15,-25-25-15,25 25 16,-25-25-16,0-1 0,25 1 16</inkml:trace>
  <inkml:trace contextRef="#ctx0" brushRef="#br0" timeOffset="22131">4306 8992 0,'0'-24'16,"25"24"-16,-25-25 0,24 25 15,-24 25 1,0-1-16,0 1 16,0 0-16,-24 0 15,-1 0-15,0 0 0,0 0 16,0 0-16,0-25 0,0 25 16,0-25-16,0 0 15,50-25 1,0 25-1,0 0-15,0-25 0,0 25 16,0 0-16,0 0 0,0 25 16,-1-25-16,1 25 15,0 0-15,0-1 16</inkml:trace>
  <inkml:trace contextRef="#ctx0" brushRef="#br0" timeOffset="22486">4604 9067 0,'0'-25'0,"25"0"0,-25-24 15,0 24-15,0 0 0,0 0 16,0 0-16,0-25 16,-25 50-16,25-25 0,-24 25 15,-1 0-15,0 0 16,0 25-16,25 0 15,-25 0-15,25 0 0,0 0 16,0 0-16,0 0 16,25-1-16,0-24 0,0 0 15,0 25-15,-1-25 0,1 0 16,25 0-16,-25 0 16,0 0-16,0 25 15,-25 0 1,0 0-16,-25 0 0,0 25 15,0-25-15,0 0 16,0-1-16,-24 1 0,24-25 16,-25 25-16,25-25 0,0 0 15</inkml:trace>
  <inkml:trace contextRef="#ctx0" brushRef="#br0" timeOffset="23602">2936 10337 0,'0'-25'0,"0"0"15,0 0 1,-25 1-16,0 24 16,0 0-16,0 0 15,1 24-15,-1 1 16,0 0-16,25 0 0,0 25 16,0-25-16,0 25 15,0-1-15,25-24 0,0 25 16,24-25-16,-24 0 0,25 0 15,0-25-15,0 0 16,-1 0-16,-24 0 0,25-25 16,-25 0-16,0 0 15,-25 0-15,0 0 0,0-24 16,-25 24-16,0 0 0,0-25 16,-25 25-16,26 0 15,-26 0-15,0 25 0,25 0 16,0 0-16,0 0 15,25 25-15,25 0 16,0-25-16,0 0 16,0 0-16</inkml:trace>
  <inkml:trace contextRef="#ctx0" brushRef="#br0" timeOffset="24016">3260 10213 0,'0'-25'0,"0"0"15,-25 0-15,25 0 16,25 25 0,-25 25-1,25 0-15,0 25 0,-1-25 16,1 24-16,0 26 16,0-25-16,0 0 0,0 24 15,0-24-15,0 0 0,0 0 16,-25-25-16,0 0 15,0-1-15,0 1 16,-25-25-16,0 0 16,25-25-16,-25 1 0,0-1 15,25-25-15,-25 0 16,25 0-16,0 0 0,0 1 16,0 24-16,25-25 0,0 25 15,0 0-15,0 0 16,0 25-16,24 0 0,-24 0 15,0 0-15,0 25 16,0 0-16,-25 0 0,0 0 16,-25 0-16,0 0 0,0 0 15,0-25 1,1 24-16,-1-24 0,0 0 16</inkml:trace>
  <inkml:trace contextRef="#ctx0" brushRef="#br0" timeOffset="24172">3882 10337 0,'-25'0'16</inkml:trace>
  <inkml:trace contextRef="#ctx0" brushRef="#br0" timeOffset="24477">4281 10013 0,'0'-24'15,"25"24"17,-25 24-17,25 1-15,-25 0 16,0 0-16,24 25 15,-24-25-15,25 0 0,-25 25 16,0-26-16,25 1 16,-25 0-16</inkml:trace>
  <inkml:trace contextRef="#ctx0" brushRef="#br0" timeOffset="24616">4256 9764 0,'-25'-25'16,"25"1"-16,0-1 16,-25 25-16</inkml:trace>
  <inkml:trace contextRef="#ctx0" brushRef="#br0" timeOffset="24970">4405 9964 0,'-25'0'16,"50"0"31,0 0-47,0 25 15,0-25-15,-25 24 16,25 1-16,-25 0 0,0 0 15,0 0-15,0 0 16,-25-25 15,25-25-31,0 0 16,0 0-16,25 0 0,-25 0 16,25 1-16,0-1 15,0 0-15,-1 25 16,1 0-16,0 0 15,0 25-15,0 0 0,0-25 16,0 24-16,-25 1 0,25 0 16</inkml:trace>
  <inkml:trace contextRef="#ctx0" brushRef="#br0" timeOffset="25426">5127 9739 0,'-24'-24'16,"-1"24"0,0 0-16,0 0 0,25 24 15,-25 1 1,25 25-16,0-25 15,25 25-15,-25-25 0,25 25 16,-25-25-16,0-1 16,25 1-16,-25 0 0,0 0 15,0-50 1,0 0 0,0 0-16,0-24 0,-25-1 15,25 0-15,0 0 16,0-25-16,0 1 0,0-1 15,0 25-15,0 0 0,0 1 16,25 24-16,0 25 16,-1 0-16,1 25 0,0 24 15,25-24-15,-25 25 16,0 25-16,25-25 0,-25-1 16,24 1-16,-24 0 0,0 0 15,0 0-15,-25-25 16,25 0-16</inkml:trace>
  <inkml:trace contextRef="#ctx0" brushRef="#br0" timeOffset="26607">5202 9889 0,'-50'0'0,"25"-25"0,1 25 16,-1-25-16,25 0 15,25 0 1,-1 0-16,1 0 0,0 1 15,0-1-15,25 0 16,-25 25-16,25-25 0,-25 0 16,24 25-16,-24 0 0,0 0 15,0 0 1,-25 25-16,25 0 16,-25 0-16,0 0 15,0-1-15,25 1 0,-25 0 16,0 0-16,0 0 0,0 0 15,25-25-15,-25 25 16,0-50 0,-25 0-1,25 0-15,0 0 16,-25 0-16,25-24 16,0-1-16,0 25 0,0-25 15,25 0-15,-25 25 0,25 0 16,0 1-16,0 24 15,-1 0-15,-24 24 0,25 1 16,0 0-16,0 0 0,-25 0 16,25 0-16,0 25 15,-25-25-15,0 0 0,25-1 16,-25 1 0,25-25-16,-25-25 15,0 1-15,25-1 16,-25 0-16,25 0 15,-25-25-15,0 25 0,24 0 16,-24 0-16,25 25 16,0 0-1,-25 25-15,25-25 0,-25 25 16,25 0-16,-25 0 16,25 0-16,0 0 0,0-25 15,0 0-15,0 0 16,24 0-16,1-25 15,-25 0-15,-25 0 0,25-25 16,0 25-16,-25-24 16,0 24-16,-25-25 0,0 25 15,0 0-15,0 0 0,-25 0 16,26 25-16,-1 0 16,0 25-16,25 0 0,0 0 15,0 0-15,0 25 16,25-25-16,0-1 0,24 26 15,-24-25-15,0-25 0,25 25 16,0-25-16,-25 0 16,25 0-16,-26 0 0,-24-25 15,25 25-15,-25-25 16,0 0-16,0 0 0,0-24 16,-25 24-16,1 0 15,24 0-15,-25-25 0,0 25 16,25 0-16,0 0 0,0 1 15,25 24 1,0 0-16,24 24 16,-24 1-1,0 0-15,0 25 0,0-25 16,0 0-16,-25 0 0,25 0 16,-25 0-16,0-1 15,0 1-15,-25-25 0,0 0 16,0 0-16,25-25 15,0 1-15,-25-1 16,25 0-16,0-25 0,0 25 16,25-25-16,0 0 15,0 26-15,-25-26 0,25 25 16,0 25-16,0 0 0,-1 0 16,1 25-1,-25 0-15,25 0 0,-25-1 16,0 1-16,0 0 15,25 0-15,-25 0 0,0 0 16,0 0-16,25-25 16</inkml:trace>
  <inkml:trace contextRef="#ctx0" brushRef="#br0" timeOffset="26770">6547 8843 0,'-25'0'0,"25"-25"16,0 50-1,0 0 1,25 0 0</inkml:trace>
  <inkml:trace contextRef="#ctx0" brushRef="#br0" timeOffset="27039">7070 9092 0,'0'-25'0,"25"25"16,-25-25-16,25 25 16,-25-25-16,0 0 0,0 1 15,-25-1 1,0 25-16,0 0 0,0 0 15,0 0-15,-25 25 0,25-25 16,0 24-16,1 1 16,24 0-16,0 25 0,0-25 15,0 0-15,24 0 16,1 25-16,25-26 0,0-24 16,-25 25-16,50-25 0,-26 0 15,1 0-15</inkml:trace>
  <inkml:trace contextRef="#ctx0" brushRef="#br0" timeOffset="27412">7568 9042 0,'0'-25'0,"0"0"15,0 1-15,0-1 0,-25 0 16,-25 0-16,25 0 16,0 0-16,0 0 0,-24 25 15,24 0-15,0 0 0,0 0 16,25 25-16,-25 0 0,25 0 15,0 0-15,25 0 16,0 24-16,0-24 0,0 0 16,-1 0-16,1 0 15,0-25-15,0 0 16,0 0-16,-25-25 31,25 0-31,-25 0 16,0 0-16,0-24 15,0 24-15,0 0 0,0 0 16,25 25-16,-25 25 16,25 0-1,-25 0-15,25 0 0,0-1 16,0 1-16,-1 0 16,26 0-16,-25 0 0,0-25 15,0 0-15</inkml:trace>
  <inkml:trace contextRef="#ctx0" brushRef="#br0" timeOffset="66908">421 11757 0,'0'-25'15,"0"0"-15,0 0 16,0 0 0,0 50 15,0 0-16,0 25-15,0-1 0,0 1 16,25 0-16,0 25 16,0-1-16,0-24 0,-1 25 15,26-25-15,0-1 0,0 1 16,0-25-16,-1 0 16,1 0-16,-25 0 0,25-25 15</inkml:trace>
  <inkml:trace contextRef="#ctx0" brushRef="#br0" timeOffset="67531">994 11806 0,'-25'0'15,"0"0"-15,0 0 16,25 25-16,0 0 15,0 25 1,25-25-16,0 0 0,0 25 16,0-26-16,-1 26 0,1-25 15,0 25-15,0-25 16,0 0-16,-25 0 0,25 0 16,-50-50 15,0 0-31,0-25 0,0 0 15,0 0-15,1-24 16,-1-1-16,0-25 0,0 26 16,0-26-16,25 25 15,0-24-15,25 24 0,0 25 16,25 0-16,-26 1 0,26 24 16,25 0-16,-25 25 15,0 0-15,-1 25 0,1 0 16,-25 24-16,25-24 15,-25 25-15,-25 0 0,0 0 16,-25 0-16,0 24 0,0-24 16,0-25-16,-25 25 15,1 0-15,-1-26 0,25 1 16,0 0-16,0-25 16,0 0-16,25-25 15,25 0-15,-25 1 16,50 24-16,-25-25 15,25 25-15,-25 0 0,24 25 16,1-1-16,0 1 16,-25 0-16,25 0 0,-1 0 15,-24 0-15,25 25 0,-25-25 16,0 0-16,0-25 16,0 24-16,0-24 0</inkml:trace>
  <inkml:trace contextRef="#ctx0" brushRef="#br0" timeOffset="68374">1840 11757 0,'0'-25'15,"25"25"-15,-25-25 0,0 0 32,-25 25-32,25 25 15,-25-25-15,25 25 16,-24 0-16,24-1 0,0 1 15,0 0-15,0 0 0,24 0 16,1 0 0,25 0-16,-25-25 0,0 25 15,25-25-15,-25 0 16,24 0-16,-24-25 0,0 0 16,-50 0-1,0 0-15,1 25 16,-26-25-16,0 0 0,0 0 15,0 1-15,1-1 16,24 25-16,-25-25 0,25 25 16,25-25-16,25 25 15,0-25 1,0 25-16,24-25 0,-24 25 16,25-25-16,0 0 15,0 25-15,-25-25 0,24 25 16,-24-25-16,0 25 0,0 0 15,0-24-15,0 24 16,-25-25-16,25 25 16,-25 25-1,0-1 1,25 1-16,-25 0 0,0 0 16,25 25-16,-25-25 15,25 0-15,-1 25 0,-24-26 16,25 1-16,0-25 15,0 25-15,0-25 0,0 0 16,0 0-16,0-25 16,0 25-16,0-25 15,-25 1-15,0-26 0,25 25 16,-25-25-16,0 25 16,0 0-16,0-25 0,0 26 15,0-1-15,24 50 31,-24-1-31,25 1 16,0 0-16,0 0 16,0 0-16,0 0 0,25-25 15,-25 25-15,0-25 0,24 0 16,-24 0-16,0 0 16,0-25-16,0 0 0,-25 0 15,0 0-15,0-25 16,-25 26-16,0-26 0,-25 0 15,25 0-15,1 25 0,-26-25 16,25 26-16,0 24 16,0 0-16,0 0 0,0 0 15,25 24 1</inkml:trace>
  <inkml:trace contextRef="#ctx0" brushRef="#br0" timeOffset="68816">3235 11557 0,'0'25'0,"0"0"16,0 0-1,25-25 16,0 25-15,0-25-16,-1 0 16,1 0-16,0-25 15,-25 0-15,25 25 16,-25-25-16,25-25 0,-25 26 16,0-26-16,0 0 15,0 0-15,-25-25 0,0 26 16,0-26-16,0 25 0,1-25 15,-1 26-15,-25 24 16,25 0-16,0 0 0,0 25 16,25 25-1,0 25-15,0-26 0,25 26 16,0 0-16,0 0 0,25 0 16,-25 24-16,24-24 15,-24-25-15,0 25 0,0-25 16,0 0-16,0 0 15,0 0-15</inkml:trace>
  <inkml:trace contextRef="#ctx0" brushRef="#br0" timeOffset="69181">3658 11333 0,'25'0'15,"-25"-25"16,25 25 16,0 0-47,0-25 0,0 25 16,0-24 0,0 24-16,-1-25 0,-24 0 15,0 0-15,-24 0 16,24 0-16,-25 0 15,-25 25-15,25 0 0,0 0 16,-25 0-16,25 0 16,0 25-16,0 0 0,1 0 15,24 0-15,0 0 0,0 24 16,24-24-16,1 0 16,0 0-16,0 0 0,0 0 15,25 0-15,-25-25 16,25 0-16,-1 0 0</inkml:trace>
  <inkml:trace contextRef="#ctx0" brushRef="#br0" timeOffset="69500">3982 11059 0,'-25'-25'16,"25"0"-16,-25 1 0,0-1 15,25 50 16,0-1-31,25 1 16,0 0-16,0 25 0,0-25 16,0 25-16,-25-25 0,25 0 15,0 0-15,-1-1 16,1 1-16,0-25 16,-25-25-1,0 1-15,0-1 0,0-25 16,0 0-16,0 0 15,0 0-15,-25 1 0,25-1 16,0 0-16,0 25 0,0 0 16,0 50-1,0 0 1</inkml:trace>
  <inkml:trace contextRef="#ctx0" brushRef="#br0" timeOffset="70081">4380 10985 0,'-25'0'47,"25"24"-15,25-24-17,-25 25-15,25-25 0,0 0 16,0 0-16,0 0 15,0 0-15,0 0 16,0-25-16,-25 1 16,0-1-1,0 0-15,-25 0 0,0 0 16,0 25-16,25-25 16,-25 25-16,0 0 0,0 0 15,0 0 1,25 25-16,-25 0 0,25 0 15,0 25-15,0-26 0,0 26 16,25-25-16,0 25 16,0-25-16,0 0 0,0 0 15,0-25-15,0 0 0,25 0 16,-26 0-16,1-25 16,25 0-16,-25 0 0,-25-25 15,25 0-15,0 1 16,-25-1-16,0 0 0,0-25 15,0 1-15,0-1 16,-25 25-16,0-25 0,25 26 16,-25 24-16,0-25 0,0 50 15,0 0-15,1 25 16,24 25-16,0-26 16,24 26-16,-24 25 0,25-25 15,0 0-15,25 24 16,-25-24-16,25 0 0,0-25 15,-1 25-15,-24-26 16,25 1-16</inkml:trace>
  <inkml:trace contextRef="#ctx0" brushRef="#br0" timeOffset="70730">4007 12255 0,'25'-25'15,"0"0"-15,0-25 0,-1 25 16,1-25-16,0 25 15,0-24-15,0-1 0,-25 0 16,0 0-16,0 25 0,0-25 16,-25 26-16,0-1 15,-25 25-15,26 0 0,-26 0 16,0 25-16,0-1 16,0 1-16,1 0 0,24 0 15,0 0-15,25 25 16,0-25-16,25 0 0,0 0 15,24-25-15,1 24 0,0 1 16,25 0-16,-1 0 16,-24-25-16,25 25 0,-25 0 15,-1 0-15,-24 0 0,0-25 16,-25 25-16,0 0 16,-25 24-16,-24-24 0,24 0 15,-25 0-15,-25 0 16,25-25-16,1 25 0,-1-25 15,0 0-15,25-25 0,0 0 16,0 0-16,0-25 16,25 25-16,0-24 0</inkml:trace>
  <inkml:trace contextRef="#ctx0" brushRef="#br0" timeOffset="71108">4306 12030 0,'49'0'0,"-24"0"15,0 0-15,0 0 16,0 0 0,0 0-1,-25-24 1,25 24-16,0 0 16,0 0-16,0 0 15,-1-25-15,1 25 16,0 0-16,0-25 0,0 0 15,-25 0 1,0 0-16,0 0 0,0 0 16,0 0-1,-25 0-15,0 25 0,0 0 16,-24 0-16,24 25 0,0 0 16,0 0-16,0 0 15,0 25-15,25-25 0,0 25 16,0-26-16,0 26 15,25-25-15,0 0 0,25 0 16,-25-25-16,24 25 0,1-25 16,0 0-16,-25-25 15</inkml:trace>
  <inkml:trace contextRef="#ctx0" brushRef="#br0" timeOffset="72300">5127 11757 0,'0'-25'32,"-24"25"-32,-1-25 15,0 25-15,0 0 0,0 0 16,0 0-16,0 25 16,0-25-16,0 25 0,0-1 15,0 1 1,25 0-16,0 25 0,25-25 15,-25 0-15,50 0 0,-25-25 16,0 25-16,25-25 16,0 25-16,-1-25 0,1 0 15,0-25-15,0 25 16,0-25-16,-1 25 0,1-25 16,-25-25-16,-25 25 0,0 0 15,0 0-15,0-24 16,0 24-16,-25 0 0,0-25 15,25 25-15,-25 0 16,1 0-16,24 50 31,0 0-31,0 0 16,0 0-16,0 0 0,24 0 16,-24 24-16,25-24 0,0 0 15,0 0-15,0-25 16,0 25-16,25-25 0,-25 0 15,24 0-15,-24 0 16,25-25-16,-25 0 0,0 0 16,0 0-16,0-24 0,-25 24 15,0-25-15,0 0 16,0 25-16,-25 0 0,0-24 16,0 24-1,0 25-15,0 0 16,25 25-16,0-1 15,25 1 1,-25 25-16,25-25 0,0 0 16,-25 0-16,25 0 15,0 0-15,0 0 0,0-1 16,-1-24-16,1 0 0,0 0 16,0 0-1,0-24-15,0-1 0,-25-25 16,25 25-16,-25-25 15,0 0-15,0 1 0,0-1 16,0 25-16,-25 0 0,25-25 16,-25 50-16,0-25 15,0 25-15,0 25 16,0 0 0,25 0-16,25-25 15,0 25-15,0-25 0,0 0 16,0 25-16,0-25 15,0 0-15,0 0 0,0 0 16,-1 0-16,1 0 16,0 0-16,0 0 15,-25 25-15,0 0 32,0-1-32,0 1 15,0 0-15,0 0 16,0 0-16,0 0 0,25 0 15,0-25-15,-25 25 0,25-25 16,0 0-16,0 0 16,0 0-16,0 0 0,-1-25 15,1 0-15,0 0 0,-25 0 16,0 0-16,0-25 16,0 26-16,0-1 0,0 0 15,-25 0-15,25 0 16,0 0-16,-25 0 0,1 25 15,24 25 17,0 0-17,0 0-15,24 0 16,1 0-16,-25 0 0,25-1 16,0 1-16,-25 0 15,25 0 1</inkml:trace>
  <inkml:trace contextRef="#ctx0" brushRef="#br0" timeOffset="72446">6323 10885 0,'0'-25'0,"0"0"16,-25 25-16</inkml:trace>
  <inkml:trace contextRef="#ctx0" brushRef="#br0" timeOffset="72662">6472 10885 0,'25'0'0,"-25"-25"16,25 25-16,0 0 15,0 0-15,0 25 16,0 0-16,-25 25 0,24-1 16,1 1-16,-25 0 15,25 25-15,-25-25 0,25-1 16,-25 1-16,0 0 16,0 0-16,25-25 0,-25 0 15,0 0-15</inkml:trace>
  <inkml:trace contextRef="#ctx0" brushRef="#br0" timeOffset="73334">6696 11259 0,'-25'0'0,"0"0"16,1-25-16,-1 25 16,0 0-16,0 0 15,50 0 1,0-25-16,0 25 15,-1 0-15,26-25 0,-25 25 16,25-25-16,0 25 16,0-25-16,-26 0 0,1 25 15,0-25-15,-25 0 16,0 0 0,-25 25-1,25 25 1,-25-25-16,25 25 0,0 0 15,0 0 1,0 0-16,25-25 0,0 25 16,0 0-16,0-25 0,0 0 15,0 25-15,0-25 16,0 0-16,0-25 0,-1 25 16,-24-25-16,0 0 15,0 0-15,0 0 16,0 0-16,0 0 15,-24 0-15,24 50 32,24 0-32,1 0 0,0 25 15,0 0-15,0 24 16,25 1-16,0 0 0,24 0 16,-24-1-16,0-24 15,0 25-15,-25-25 0,0-26 16,-25 1-16,0 0 0,-25 0 15,-25-25-15,0 0 16,0-25-16,-24 0 0,24-24 16,0 24-16,-25-50 15,50 25-15,-24 0 0,49-24 16,0 24-16,0 0 16,0 25-16,24-25 0,1 25 15,0 25-15,0-24 0,25 24 16,-25 0-16,0 0 15,0 0-15,0 0 0,-1 0 16</inkml:trace>
  <inkml:trace contextRef="#ctx0" brushRef="#br0" timeOffset="73574">7369 10636 0,'-25'-25'16,"25"50"-16,25-25 15,-1 25-15,1 0 0,25 25 16,0-26-16,25 26 16,-25 0-16,24 0 0,-24 0 15,-25-1-15,25 1 16,-50 0-16,0 0 0,-50 0 15,0 0-15,-49-26 0</inkml:trace>
  <inkml:trace contextRef="#ctx0" brushRef="#br0" timeOffset="77618">17055 376 0,'0'-25'16,"0"1"-16,-24 24 15,24-25-15,-25 0 16,0 25-16,-25-25 0,25 25 16,0 0-16,-25 0 0,25 25 15,-24-25-15,24 25 16,0 0-16,0 24 0,0-24 16,25 0-16,0 25 0,0-25 15,0 25-15,0-25 16,25-1-16,-25 1 0,25 0 15,0 0-15,25 0 16,-1-25-16,1 0 0,0 0 16,25 0-16,-26 0 15,26 0-15,-25-25 0</inkml:trace>
  <inkml:trace contextRef="#ctx0" brushRef="#br0" timeOffset="77907">17578 277 0,'-25'-25'16,"1"25"-1,-1 0-15,0 0 16,-25 0-16,25 25 15,0-25-15,-25 25 0,25 0 16,1-1-16,24 1 0,0 0 16,0 0-16,0 25 15,0-25-15,24 0 0,1 0 16,0 0-16,25-1 16,-25 1-16,25 0 0,-25-25 15</inkml:trace>
  <inkml:trace contextRef="#ctx0" brushRef="#br0" timeOffset="78080">17504 476 0,'-25'0'0,"0"0"16,0 0-16,50 0 31,0 0-31,25-25 16,-26 25-16,26 0 15,0-25-15,0 25 0,0 0 16</inkml:trace>
  <inkml:trace contextRef="#ctx0" brushRef="#br0" timeOffset="78469">18151 277 0,'0'-25'0,"-25"25"16,25-25-1,0 50 17,-25-25-17,25 25-15,-25-25 0,25 25 16,-24 24-16,24-24 0,-25 0 15,25 25-15,0-25 16,25 0-16,-25 25 0,24-25 16,26-1-16,-25 1 15,0-25-15,25 25 0,0-25 16,-1 0-16,1 0 0,-25 0 16,0-25-16,0 0 15,0 1-15,-25-1 0,0-25 16,0 0-16,-25 25 0,0-25 15,0 25-15,-25 1 16,25-1-16,-24 25 0,-1 0 16</inkml:trace>
  <inkml:trace contextRef="#ctx0" brushRef="#br0" timeOffset="75822">14964 127 0,'0'-25'0,"25"25"16,-1-24-1,1 24-15,-50-25 31,1 25-15,-1 0-16,-25 25 16,25-25-16,0 24 0,-25-24 15,25 25-15,-24 0 16,24 25-16,-25-25 0,25 25 16,0 0-16,0-1 15,0 1-15,25 0 0,0 0 16,0 0-16,0 24 15,25-24-15,25 25 0,-25-25 16,25 24-16,-1-24 0,1 0 16,25 0-16,-25 0 15,24-26-15,1 1 0,25 0 16,-25-25-16,24 0 16,-24-25-16,24 25 0,-24-25 15,25-24-15,-26-1 0,-24-25 16,0 25-16,0-24 15,-25-26-15,-25 25 0,0-24 16,0-1-16,-25 25 0,-25 1 16,25-1-16,-50 25 15,26 0-15,-1 1 0,-25 24 16,25 0-16,1 25 16,-1-25-16,25 25 0,-25 0 15,25 0-15,0 25 16,0-25-1,25 25-15</inkml:trace>
  <inkml:trace contextRef="#ctx0" brushRef="#br0" timeOffset="76482">14914 750 0,'25'0'0,"-25"-25"16,0 50 31,25-25-32,0 0-15,-25 25 16,24-25-16,1 25 0,0 0 16,25-25-16,-25 24 15,0 1-15,25-25 0,-25 25 16,24-25-16,-24 0 16,0 0-16,25 0 0,-25 0 15,0-25-15,0 0 0,0 1 16,0-1-16,-1 0 15,-24 0-15,25 0 0,-25 0 16,25 25-16,-25-25 16,0 0-16</inkml:trace>
  <inkml:trace contextRef="#ctx0" brushRef="#br0" timeOffset="76897">14964 401 0,'-25'0'16,"50"0"15,0 0-15,-25 25-1,0 0 17,-25-25-17,0 0 1,0 0-1,50-25 17,0 25-17,0-25-15,-1 25 16,1 0 0</inkml:trace>
  <inkml:trace contextRef="#ctx0" brushRef="#br0" timeOffset="77216">15387 426 0,'25'0'31,"0"0"-15,0 0-1,-50 0 1,0 0 0,0 0-1,25-25 16,25 25 1</inkml:trace>
  <inkml:trace contextRef="#ctx0" brushRef="#br0" timeOffset="82376">15138 1123 0,'25'25'31,"-25"0"-16,0 0-15,0 0 16,0 0-16,0 25 16,0 0-16,0-1 0,0 1 15,0 0-15,0 0 0,0 0 16,0-1-16,-25 1 16,25 0-16,0 0 0,-25 24 15,25-24-15,0 0 16,-25 0-16,25 0 0,0-1 15,-25 1-15,25 0 0,0 0 16,0 0-16,0 0 16,0-1-16,0 1 0,0 0 15,0 0-15,0 0 16,0-1-16,0 1 0,0 0 16,0 0-16,0 0 15,-25-26-15,25 26 0,0-25 16,0 0-16,0 0 0,0 0 15,0 0-15,0 0 16,0 0 0,-25-25 15,25-25-15,-24 25-16,-1 0 15,0 0-15,0 0 0,0 0 16,-25 0-16,0 0 0,-24 0 15,-1 0-15,0 0 16,1 0-16,-1 0 0,-25 0 16,1 0-16,24 0 15,0-25-15,1 25 0,-1 0 16,0 0-16,0 0 0,1 0 16,-1 0-16,-25 0 15,26 0-15,-26 0 0,25 0 16,-24 0-16,24 0 15,-25 0-15,26 0 0,-1 0 16,25 25-16,-24-25 0,49 0 16,-25 0-16,25 0 15,0 0-15,0 0 0,0 0 16,0 0 0,25 25-16,-25-25 15,25 24 32,25 1-16,-25 0-31,25 0 16,-25 0-16,25-25 16,-25 50-16,25-25 0,-25 0 15,25 0-15,-25 24 16,25 1-16,-25-25 0,25 25 15,-25 0-15,0 24 0,25-24 16,-25 0-16,0 25 16,0-25-16,0 24 0,25 1 15,-25 0-15,0-1 0,0 1 16,0 25-16,0-26 16,0 26-16,0-25 0,0-1 15,0 26-15,0-25 16,0-1-16,24 1 0,-24-25 15,0 25-15,0-1 0,25-24 16,-25 25-16,0-25 16,0 24-16,0-24 0,0 0 15,0 25-15,0-26 16,0 1-16,0 0 0,0 0 16,0 0-16,0 24 0,25-24 15,-25 0-15,0 0 16,0 0-16,0-1 0,25 26 15,-25-25-15,0 0 16,0 0-16,0-26 0,0 26 16,0 0-16,0-25 0,0 25 15,0-25-15,0 0 16,0-1-16,0 26 0,0-25 16,25 0-16,-25 0 15,0 0-15,0 0 16,0 0-16,0 0 0,25-1 15,-25 1-15,0 0 16,0 0-16,0 0 0,0 0 16,0 0-1,25 0-15,-25 0 0,0 0 16,0-1-16,0 1 0,25 0 16,-25 0-16,0 0 15,25-25-15,-25 25 0,0 0 16,0-50 15,0 0 0,0 0-31,-25 0 16</inkml:trace>
  <inkml:trace contextRef="#ctx0" brushRef="#br0" timeOffset="82633">12473 7050 0,'0'25'16,"25"-25"-1,0 25 1,0-25-16,0 25 15,0-25-15,0 25 0,0-25 16,0 25-16,0-1 16,0-24-16,-25 25 0,24-25 15,1 25-15,0-25 16</inkml:trace>
  <inkml:trace contextRef="#ctx0" brushRef="#br0" timeOffset="82891">13096 7075 0,'25'0'0,"0"0"0,0-25 16,-25 50 31,0 0-32,0 0 1,-25 0-16,0 0 0,0-25 15,0 24-15,0 1 16,0 0-16,0-25 0,1 25 16,-1-25-1</inkml:trace>
  <inkml:trace contextRef="#ctx0" brushRef="#br0" timeOffset="84606">14266 7623 0,'25'0'0,"-25"-25"15,25 0 1,0 0 0,-25 0-16,0 0 0,25 0 15,-25 1-15,0-1 16,0 0-16,0 0 0,-25 0 16,25-25-16,-25 0 0,25 25 15,0-49-15,-25 24 16,25-25-16,0-24 0,0-1 15,-25 0-15,25-24 16,0-1-16,0-24 0,0 24 16,0-24-16,0 24 0,0 1 15,0-1-15,0 26 16,0-1-16,0 1 0,-24-1 16,24 25-16,-25 26 0,0-1 15,25 0-15,-25 0 16,25 25-16,0 0 0,-25 25 15,25-25-15,0 1 16,-25 24-16,25-25 16,0 0-1,0 0 1,0 0 15,0 0-31,0 0 16,0 0-1,0 0 1,0 0-16,25 25 16,-25-25-16,0 1 15,0-1 17,25 25 14,-25-25-46,25 25 0,0 0 16,49 0 0,-24 0-16,25 0 0,0 0 15,24 0-15,1 0 0,-1 0 16,26 0-16,-1 0 16,26 0-16,-26 0 0,1-25 15,-1 25-15,1 0 0,-1-25 16,-24 25-16,-25-25 15,-1 25-15,-24-25 0,0 25 16,-25 0-16,0 0 16,0-25-16,0 25 15,-25-25-15,24 25 16,-24-25-16,25 25 16,-25-24-16,0-1 31,0 0-31,0 0 15,0 0-15,0 0 16,0 0-16,0 0 16,0 0-16,-25 0 0,25 1 15,0-26-15,0 0 16,-24 25-16,24-25 0,0 0 16,-25 1-16,25-26 0,0 25 15,-25 0-15,25-24 16,0-1-16,0 25 0,0-25 15,0 1-15,0-1 0,25 0 16,-25 1-16,0-1 16,0 0-16,0 0 0,25 1 15,-25 24-15,0-25 16,0 25-16,0-24 0,0 24 16,-25 0-16,25 0 0,0 1 15,0-1-15,0 0 16,0 25-16,0-25 0,25 25 15,-25-25-15,0 26 16,0-1-16,0 0 0,0-25 16,-25 25-16,25 0 0,-25 25 15,25-25-15,-25 0 16,25 0-16,0 1 0,0-1 16,-25 0-1,25 0-15,0 0 16,0 0-16,0 0 15,0 0-15,0 0 16,0 0 0,0 1-1,-25 24-15,25-25 16,-25 0 15</inkml:trace>
  <inkml:trace contextRef="#ctx0" brushRef="#br0" timeOffset="85081">15885 1746 0,'0'-25'0,"0"0"16,25 0-16,-25 0 15,0 0-15,0 1 16,-25-1-16,25 0 16,0 0-16,0 0 15,0 0-15,25 25 16,-25-25-16,25 25 16,0-25-16,0 25 15,0-25-15,-1 25 16,26 0-16,-25-25 0,0 25 15,0 0-15,0-24 0,0 24 16,0 0-16,0 0 16,-25-25-16,24 25 0,1 0 15,0 0-15,0 25 16,0-1-16,0-24 16,0 25-16,0 25 0,0-25 15,-25 0-15,25 0 16,0 25-16,-25-25 0,24-1 15,-24 26-15,25-25 16,-25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2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0 697 0,'25'0'31,"-25"25"-16,25 0-15,-25 0 0,25-1 16,-25 26-16,0-25 16,24 25-16,-24-25 0,0 0 15,0 25-15,0-26 16,-24-24-16</inkml:trace>
  <inkml:trace contextRef="#ctx0" brushRef="#br0" timeOffset="253">99 423 0,'25'-50'0,"-25"25"0,25 25 16,0 0-16,25 0 15,0 25-15,0 25 0,24 0 16,-24-1-16,25 26 0,0-25 15,-1 25-15,-24-1 16,-25 1-16,0 0 0,-25-25 16,-25-1-16,0 1 15,-25 0-15,0 0 0,-24-25 16,24 0-16</inkml:trace>
  <inkml:trace contextRef="#ctx0" brushRef="#br0" timeOffset="816">1170 772 0,'25'0'0,"-25"-25"16,25 25-16,-25-25 0,0 0 16,0 0-1,-25 50 32,25 0-47,-25-25 16,25 50-16,0-26 0,-25 1 15,25 25-15,0-25 0,-25 0 16,25 0-16,0 0 16,0 0-16,-24-25 0,24-25 31,0 0-31,0 0 16,0 0-16,24 0 0,-24-25 15,25 1-15,-25-1 16,25-25-16,0 25 0,-25-25 15,25 1-15,0-1 0,0 25 16,0 0-16,0 26 16,0-1-16,-1 25 0,1 0 15,0 25-15,0 24 16,0 1-16,0 25 0,0 0 16,0-26-16,0 26 0,-25 0 15,25-25-15,-1 24 16,-24-24-16,0 0 0,0-25 15,0 0-15</inkml:trace>
  <inkml:trace contextRef="#ctx0" brushRef="#br0" timeOffset="1314">1270 747 0,'-25'-50'0,"0"25"0,25 0 16,-25 25-16,25-25 0,25 25 15,0 0 1,25 0-16,-25 0 0,24 0 16,26 0-16,-25 0 15,25 25-15,-26-25 0,1 0 16,0 0-16,0 0 0,-25 0 16,0-25-16,-25 0 15,0 0 16,0 50-15,0 0 0,0 0-1,0 0-15,0 0 0,25 0 16,-25 25-16,0-26 16,25 1-16,-1 0 0,-24 0 15,25-25-15,0 25 0,0-25 16,0 0-16,0 0 15,0 0-15,0 0 0,0-25 16,0 0-16,-1 0 16,1 0-16,-25-24 0,0 24 15,0-25-15,0 25 0,0 0 16,0-25-16,-25 25 16,1 25-16,24-25 0,-25 25 15,25 25 16,25-25-31</inkml:trace>
  <inkml:trace contextRef="#ctx0" brushRef="#br0" timeOffset="1542">2415 373 0,'0'-25'16,"0"0"-16,0 0 0,0 0 15,-25 1-15,25-1 16,0 50 0,0-1-16,25 1 0,-25 25 15,25 0-15,-25 25 16,25-26-16,-25 26 0,25 0 16,-25-25-16,0 0 0,0-26 15,0 26-15,0-25 16</inkml:trace>
  <inkml:trace contextRef="#ctx0" brushRef="#br0" timeOffset="2214">2390 697 0,'0'-25'0,"0"-25"16,0 25-16,0 0 15,25 0-15,0 0 0,0 1 16,0 24-16,0 0 0,0 0 15,0 0-15,0-25 16,0 25-16,-1 0 0,-24-25 31,25 25-31,-25-25 0,0 0 16,0 0 0,25 25-1,-25 25-15,0 25 16,0-25-1,25 24-15,-25 1 0,0 0 16,0 25-16,0-25 0,0-25 16,0 24-16,0-24 15,0 0-15,25 0 0,-25 0 16,25-50 15,-25 0-31,25 0 16,0-25-16,-25 26 15,25-1-15,0-25 0,-25 25 16,24 0-16,1 0 16,0 25-1,-25 25-15,25-25 0,-25 25 16,25 0-16,0-25 16,-25 25-16,25 0 0,0-25 15,0 25-15,0-25 0,0 0 16,-1 0-16,1 0 15,0-25-15,0 25 0,0-25 16,0 0-16,0 0 16,0 0-16,-25 0 0,25 0 15,-25 0-15,0 0 0,0 0 16,-25 25-16,0 0 16,0 0-16,0 25 15,0 0-15,25 0 16,-25 25-16,25-25 0,0 0 15,0 25-15,25-25 0,-25-1 16,50 1-16,-25-25 16</inkml:trace>
  <inkml:trace contextRef="#ctx0" brushRef="#br0" timeOffset="2599">3685 498 0,'0'-25'0,"-25"0"0,25 50 31,0 0-15,0-1-16,25 26 0,-25-25 16,0 25-16,0-25 15,25 0-15,-25 0 0,0 0 16,0 0-16,0-50 47,0 0-47,25 0 15,-25 0-15,25 0 0,-25 0 16,25 0-16,-25 0 0,25 0 16,0 25-16,0 0 15,0 25 1,-25 0-16,24 0 15,-24 25-15,25-25 0,-25 0 16,0 0-16,25 0 0,-25-1 16</inkml:trace>
  <inkml:trace contextRef="#ctx0" brushRef="#br0" timeOffset="2827">4134 174 0,'0'-50'0,"0"0"0,24 0 16,1 26-16,0 48 15,0 26-15,-25 0 16,25 0-16,-25 25 16,25-1-16,-25 26 0,25-25 15,-25-1-15,0-24 16,25 0-16,-25 0 0,0 0 15,0-26-15,-25-24 16</inkml:trace>
  <inkml:trace contextRef="#ctx0" brushRef="#br0" timeOffset="3186">4109 522 0,'0'-24'31,"25"24"-31,-1 0 0,26 0 16,-25 0-16,25 0 0,0 0 15,0 0-15,-25 0 16,24 0-16,-24 0 0,0 0 16,0-25-16,0 25 15,0-25-15,-25 0 16,0 0-1,0 50 17,25-25-17,-25 25-15,0 25 16,0-26-16,0 1 0,0 25 16,25-25-16,-25 0 15,0 0-15,25 0 0,-25 0 16,0 0-16,24-25 0</inkml:trace>
  <inkml:trace contextRef="#ctx0" brushRef="#br0" timeOffset="3331">4657 24 0,'-25'0'0,"25"-24"0,-25 24 15,25 24-15,0 1 16,25 0-16</inkml:trace>
  <inkml:trace contextRef="#ctx0" brushRef="#br0" timeOffset="3619">5105 498 0,'0'-25'32,"0"0"-32,0 0 15,-25 25-15,0-25 0,25 0 16,-25 25-16,0 0 16,0 0-16,0 0 15,0 25-15,1 25 16,24-25-16,0 24 15,-25 1-15,25-25 0,0 25 16,25 0-16,-25 0 16,24-25-16,1-1 0,-25 1 15,50-25-15,-25 25 16</inkml:trace>
  <inkml:trace contextRef="#ctx0" brushRef="#br0" timeOffset="4254">5379 622 0,'0'-25'0,"0"0"0,-25 0 16,0 0-16,0 1 15,0-1-15,25 0 16,-25 25-16,25-25 0,-25 25 16,25 25-1,0 0 1,-25 0-16,25-1 0,0 1 15,0 25-15,0-25 16,0 0-16,25 0 0,-25 0 16,25 0-16,-25 0 0,25-25 15,0 25 1,0-25-16,0-25 16,0 25-1,-25-25-15,0 0 16,25 25-16,-25-25 0,0 0 15,0 0-15,24 0 16,-24 0-16,25 0 16,-25 50-1,0 0 1,0 0-16,25-25 16,-25 25-16,0 0 15,25 0 1,0-50-1,-25 0 1,0 0 0,25 0-16,-25 0 0,0-25 15,0 1-15,0-1 0,0 0 16,0 0-16,-25-24 16,25 24-16,-25 0 0,25 25 15,0 0-15,-25 0 16,25 50-16,0 0 15,0 25-15,0 0 0,0-1 16,25 26-16,-25 0 0,25 0 16,-25-26-16,25 26 15,-25-25-15,0 0 0,25-25 16,-25 24-16</inkml:trace>
  <inkml:trace contextRef="#ctx0" brushRef="#br0" timeOffset="4632">5503 597 0,'0'-25'0,"0"0"0,25 50 32,0 0-17,0 0-15,0 0 16,25 0-16,-25-25 0,24 25 15,-24-25-15,25 0 16,-25 0-16,0 0 0,0-25 16,0 25-16,-25-25 0,0 0 15,0 0-15,0 0 16,0 0-16,0 0 0,0 1 16,0-1-16,0 0 0,0 0 15,-25 0-15,0 25 16,25 25-16,-25 0 15,25 0-15,-25 24 16,0 1-16,25 0 0,0 25 16,0 0-16,0-26 0,25 26 15,0-25-15,25 0 16,-25-1-16,24-24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8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1245 0,'0'-25'15,"-25"0"-15,25-24 16,-25 24-16,25-25 0,0 0 16,0 0-16,0 25 0,0-24 15,0-1-15,25 25 16,0-25-16,-1 25 0,26 0 16,-25 0-16,25 0 0,0 25 15,0 0-15,-1 0 16,1 25-16,0 0 0,-25 0 15,0 0-15,0 25 16,-25 0-16,-25-1 0,0 1 16,0 0-16,-25-25 0,0 25 15,25 0-15,-24-26 16,-1 1-16,25 0 0,0-25 16,25 25-16,-25-25 15,25-25 1,25 25-1,0-25-15,0 25 0,0-25 16,25 25-16,-26 0 0,26 0 16,-25 0-16,25 0 15,-25 0-15,25 25 0,-25-25 16,24 25-16,-24-25 0,0 0 16,0 0-16,0 0 15,0 0-15,0-25 0,0 25 16</inkml:trace>
  <inkml:trace contextRef="#ctx0" brushRef="#br0" timeOffset="227">806 772 0,'0'-50'0,"0"-24"0,0 24 16,0 0-16,0 0 16,0 0-16,0 25 0,24 1 15,1 24-15,0 0 0,0 24 16,0 1-16,25 25 15,0 0-15,0 25 0,-1-1 16,1 1-16,-25 0 16,0 24-16,-25-24 0,0 0 15,0-25-15,-25 24 0,-25-24 16,25-25-16,-24 25 16,-1-25-16,25-25 0</inkml:trace>
  <inkml:trace contextRef="#ctx0" brushRef="#br0" timeOffset="768">1702 921 0,'0'-24'31,"0"48"1,0 1-32,0 0 15,-25 0-15,25 0 16,0 0-16,-25 25 0,25-25 15,0 0-15,-25-1 16,25 1-16,0 0 0,-25-25 31,25-25-31,0 0 16,0 1-16,-24-26 0,24 0 16,0 0-16,0-25 15,0 1-15,24-26 0,-24 25 16,25 1-16,0-1 0,-25 0 15,25 26-15,0-1 16,0 25-16,0 25 0,0 0 16,0 25-16,0 25 15,24-1-15,-24 1 0,0 25 16,25 0-16,-25-1 0,25 1 16,-25 0-16,-1-1 15,1-24-15,0 0 0,0 0 16,-25-25-16,0 0 15,0-1-15</inkml:trace>
  <inkml:trace contextRef="#ctx0" brushRef="#br0" timeOffset="924">1777 797 0,'-25'0'0,"0"-25"15,25 0-15,25 25 31,25 0-31,-1 0 16,1 0-16,25 0 16,0 0-16</inkml:trace>
  <inkml:trace contextRef="#ctx0" brushRef="#br0" timeOffset="1398">2823 747 0,'0'-25'16,"-25"0"0,25 0-16,0 1 15,-25 24-15,25-25 16,-25 25-16,0-25 0,-25 25 16,25 25-16,0-25 15,1 49-15,-26-24 16,25 0-16,0 25 0,0 0 15,25 0-15,0-1 0,0 1 16,25-25-16,0 0 16,0 0-16,25 0 0,-1 0 15,1-25-15,0 0 16,0-25-16,0 25 0,-26-50 16,1 25-16,0-25 15,0 1-15,-25-26 0,0 0 16,-25 0-16,0 1 0,25-26 15,-25 25-15,1 1 16,-1 24-16,25 0 0,-25 0 16,25 75-1,0 0 1,25 25-16,-25 25 0,25-1 16,-1 1-16,1 0 15,0-1-15,0 1 0,0 0 16,0-25-16,-25-1 0,25 1 15,0-25-15</inkml:trace>
  <inkml:trace contextRef="#ctx0" brushRef="#br0" timeOffset="2036">3221 623 0,'0'-25'15,"-25"0"-15,0 0 16,25 0-16,0 50 31,25 0-15,-25 25-16,25-25 16,0 24-16,0 1 0,0 0 15,-25-25-15,25 25 0,0-25 16,-25-1-16,0 1 15,0 0-15,0-50 16,0 0 0,0-24-1,0 24-15,0-25 16,0 0-16,0 0 0,0-24 16,24 24-16,-24 0 0,25 0 15,-25 25-15,0 0 16,25 25-16,0 0 0,0 25 15,-25 25-15,25 0 16,-25 0-16,25 0 16,-25-1-16,25 1 0,-25 0 15,0-25-15,0 25 0,25-25 16,-25-1 0,0-48-1,0-1 1,0 0-16,0-25 0,0 0 15,25 0-15,-25 1 16,25-1-16,-25 0 0,24 0 16,1 25-16,0 0 0,-25 0 15,25 25-15,0 0 16,0 25-16,-25 0 0,25 25 16,0-25-16,0 25 15,-25 0-15,25-1 0,-1-24 16,1 25-16,0-25 0,0 0 15,-25 0-15,25 0 16</inkml:trace>
  <inkml:trace contextRef="#ctx0" brushRef="#br0" timeOffset="2255">4093 448 0,'0'-25'16,"0"1"-16,0-1 0,0 50 47,25 24-47,-25-24 15,24 25-15,-24 0 0,25 0 16,-25-1-16,25 1 0,0 0 16,-25 0-16,25-25 15,-25 0-15,0 0 0,25-25 16</inkml:trace>
  <inkml:trace contextRef="#ctx0" brushRef="#br0" timeOffset="2418">4142 125 0,'-24'-50'0,"-1"25"15,0 0-15,0 0 0,25 50 31,0 0-15,0 0 0</inkml:trace>
  <inkml:trace contextRef="#ctx0" brushRef="#br0" timeOffset="3012">4541 498 0,'0'-25'15,"25"25"-15,-25-25 16,25 0-16,-25 50 47,25 0-47,-25 0 0,0 0 15,0 0-15,0 25 0,24 0 16,-24-26-16,25 26 16,-25-25-16,25 0 0,-25 0 15,25-25-15,-25 25 16,0-50 0,0 0-1,0 0-15,0-25 0,0 25 16,25-24-16,-25-1 0,25 0 15,0 0-15,0 0 16,0 1-16,0 24 0,0-25 16,-1 25-16,1 25 15,0 0-15,0 0 0,0 0 16,-25 25-16,25 0 0,-25 0 16,25 25-16,-25-1 15,25 1-15,-25 0 0,25 0 16,0 0-16,-1-1 0,1-24 15,0 25-15,0-25 16,25 0-16,-25-25 0,0 0 16,25 0-16,-26-25 15,1 0-15,25 0 0,-25 0 16,25-25-16,-25 1 0,0 24 16,0-25-16,-25 25 15,24 0-15,-24 0 16,0 0-16,-24 25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NULL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5.xm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ap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www.youtube.com/watch?v=v_xPlRumd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7EAA7-8E23-19CF-C7FE-221E0C7C0662}"/>
              </a:ext>
            </a:extLst>
          </p:cNvPr>
          <p:cNvSpPr/>
          <p:nvPr/>
        </p:nvSpPr>
        <p:spPr>
          <a:xfrm>
            <a:off x="762000" y="281491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23DBFD-D4A3-C9F7-95C3-A923FA04AEB8}"/>
              </a:ext>
            </a:extLst>
          </p:cNvPr>
          <p:cNvSpPr/>
          <p:nvPr/>
        </p:nvSpPr>
        <p:spPr>
          <a:xfrm>
            <a:off x="322729" y="3429000"/>
            <a:ext cx="2572871" cy="614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1E0FD0-7248-CF64-3472-F7258BE7C26E}"/>
              </a:ext>
            </a:extLst>
          </p:cNvPr>
          <p:cNvSpPr/>
          <p:nvPr/>
        </p:nvSpPr>
        <p:spPr>
          <a:xfrm>
            <a:off x="5558118" y="5540188"/>
            <a:ext cx="1317811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EE65D-98E9-8339-33C7-F177CA2BD880}"/>
              </a:ext>
            </a:extLst>
          </p:cNvPr>
          <p:cNvSpPr/>
          <p:nvPr/>
        </p:nvSpPr>
        <p:spPr>
          <a:xfrm>
            <a:off x="9359153" y="5396753"/>
            <a:ext cx="1784570" cy="91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A050E-AA9B-AA7F-B975-66B5435F994F}"/>
              </a:ext>
            </a:extLst>
          </p:cNvPr>
          <p:cNvSpPr/>
          <p:nvPr/>
        </p:nvSpPr>
        <p:spPr>
          <a:xfrm>
            <a:off x="4979893" y="4320989"/>
            <a:ext cx="2474259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F3D9C4D-4A2E-7C36-00D4-DE34E2C135E3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6875929" y="5768788"/>
            <a:ext cx="2483224" cy="87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E012FB-2672-5789-99B7-68F33BB79652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2545976" y="3121959"/>
            <a:ext cx="2433917" cy="1490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4438394-07CE-BD94-8B71-633FFE89F39A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5898777" y="5221940"/>
            <a:ext cx="63649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EEC65E-E67F-98AE-8946-0DDB4B00382F}"/>
              </a:ext>
            </a:extLst>
          </p:cNvPr>
          <p:cNvCxnSpPr/>
          <p:nvPr/>
        </p:nvCxnSpPr>
        <p:spPr>
          <a:xfrm>
            <a:off x="3433482" y="807932"/>
            <a:ext cx="0" cy="568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D677F8-4476-AC06-9667-5F52F33295B8}"/>
              </a:ext>
            </a:extLst>
          </p:cNvPr>
          <p:cNvCxnSpPr>
            <a:cxnSpLocks/>
          </p:cNvCxnSpPr>
          <p:nvPr/>
        </p:nvCxnSpPr>
        <p:spPr>
          <a:xfrm flipH="1">
            <a:off x="3433482" y="5154706"/>
            <a:ext cx="8399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2AF70-BE5E-27FE-53F6-8B7F5E0A6FB9}"/>
              </a:ext>
            </a:extLst>
          </p:cNvPr>
          <p:cNvSpPr/>
          <p:nvPr/>
        </p:nvSpPr>
        <p:spPr>
          <a:xfrm>
            <a:off x="8964706" y="30935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BBB7B-623D-B64C-A2A1-31B0665F95F1}"/>
              </a:ext>
            </a:extLst>
          </p:cNvPr>
          <p:cNvSpPr/>
          <p:nvPr/>
        </p:nvSpPr>
        <p:spPr>
          <a:xfrm>
            <a:off x="5302623" y="2314183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repo.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5A8A1-605A-0ED0-BAE8-C59C38EB9E65}"/>
              </a:ext>
            </a:extLst>
          </p:cNvPr>
          <p:cNvSpPr/>
          <p:nvPr/>
        </p:nvSpPr>
        <p:spPr>
          <a:xfrm>
            <a:off x="9117106" y="32459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C4588D-1AF5-8CE2-7641-5D64C9722B0D}"/>
              </a:ext>
            </a:extLst>
          </p:cNvPr>
          <p:cNvSpPr/>
          <p:nvPr/>
        </p:nvSpPr>
        <p:spPr>
          <a:xfrm>
            <a:off x="9269506" y="33983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0C2227-F23D-46CE-05EC-7497D5114D53}"/>
              </a:ext>
            </a:extLst>
          </p:cNvPr>
          <p:cNvSpPr/>
          <p:nvPr/>
        </p:nvSpPr>
        <p:spPr>
          <a:xfrm>
            <a:off x="9421906" y="35507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648039-B470-7C58-3ADC-00DC3F3807C3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7113493" y="2537011"/>
            <a:ext cx="1851213" cy="863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92070-D832-9118-A330-4D4DE79AF29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208058" y="2759838"/>
            <a:ext cx="2" cy="33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DB08285-5D3E-D3D0-B4CA-A02A7DDBEC29}"/>
              </a:ext>
            </a:extLst>
          </p:cNvPr>
          <p:cNvSpPr/>
          <p:nvPr/>
        </p:nvSpPr>
        <p:spPr>
          <a:xfrm>
            <a:off x="5302623" y="3081369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3B1D45-643A-4FD8-F27E-953DA2FF221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6208058" y="3527024"/>
            <a:ext cx="8965" cy="79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0BA75B-B4F0-AEC7-856D-88617FE1B236}"/>
              </a:ext>
            </a:extLst>
          </p:cNvPr>
          <p:cNvSpPr/>
          <p:nvPr/>
        </p:nvSpPr>
        <p:spPr>
          <a:xfrm>
            <a:off x="5248832" y="1191990"/>
            <a:ext cx="1922930" cy="697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Launchpad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DFD978-C237-9B36-DFD3-88DEA658ADA6}"/>
              </a:ext>
            </a:extLst>
          </p:cNvPr>
          <p:cNvCxnSpPr>
            <a:stCxn id="36" idx="2"/>
            <a:endCxn id="23" idx="0"/>
          </p:cNvCxnSpPr>
          <p:nvPr/>
        </p:nvCxnSpPr>
        <p:spPr>
          <a:xfrm flipH="1">
            <a:off x="6208058" y="1889673"/>
            <a:ext cx="2239" cy="42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DA639-047A-7D5F-3F16-40AB14B8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6" y="685158"/>
            <a:ext cx="2290857" cy="2963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AC41E-AE69-9A3E-D941-63A12FB3D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32" y="970954"/>
            <a:ext cx="2514818" cy="182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F2F7D-EFCB-9CB4-5B28-D98DC237A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29" y="924714"/>
            <a:ext cx="2690093" cy="2484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671E1-08A2-F00C-95B8-E017AB6C7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89" y="807932"/>
            <a:ext cx="3177815" cy="3109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597-9111-BE6D-9CF4-D81FF427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44" y="3968347"/>
            <a:ext cx="2194750" cy="25224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8270C6-9458-7B88-7554-524012634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8"/>
          <a:stretch/>
        </p:blipFill>
        <p:spPr bwMode="auto">
          <a:xfrm>
            <a:off x="4494306" y="3572071"/>
            <a:ext cx="3592513" cy="3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807FE-F794-D5FD-8A00-71409FFB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1"/>
          <a:stretch/>
        </p:blipFill>
        <p:spPr bwMode="auto">
          <a:xfrm>
            <a:off x="8383293" y="3999521"/>
            <a:ext cx="3592513" cy="235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F3B9D-DDB0-BF96-8B72-1627C75D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33" y="1160132"/>
            <a:ext cx="2956816" cy="288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EEF0E-F989-29E5-4BE4-976D283A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69" y="1160132"/>
            <a:ext cx="3368332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14:cNvPr>
              <p14:cNvContentPartPr/>
              <p14:nvPr/>
            </p14:nvContentPartPr>
            <p14:xfrm>
              <a:off x="654367" y="3540233"/>
              <a:ext cx="2898000" cy="1426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67" y="3531233"/>
                <a:ext cx="291564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14:cNvPr>
              <p14:cNvContentPartPr/>
              <p14:nvPr/>
            </p14:nvContentPartPr>
            <p14:xfrm>
              <a:off x="6678607" y="4087433"/>
              <a:ext cx="2671920" cy="1391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607" y="4078433"/>
                <a:ext cx="268956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14:cNvPr>
              <p14:cNvContentPartPr/>
              <p14:nvPr/>
            </p14:nvContentPartPr>
            <p14:xfrm>
              <a:off x="2644447" y="1594793"/>
              <a:ext cx="8051760" cy="2610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5447" y="1585793"/>
                <a:ext cx="8069400" cy="26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14:cNvPr>
              <p14:cNvContentPartPr/>
              <p14:nvPr/>
            </p14:nvContentPartPr>
            <p14:xfrm>
              <a:off x="8032207" y="5423753"/>
              <a:ext cx="853920" cy="816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3207" y="5414753"/>
                <a:ext cx="8715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14:cNvPr>
              <p14:cNvContentPartPr/>
              <p14:nvPr/>
            </p14:nvContentPartPr>
            <p14:xfrm>
              <a:off x="9099247" y="5612033"/>
              <a:ext cx="1838160" cy="10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90247" y="5603033"/>
                <a:ext cx="185580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14:cNvPr>
              <p14:cNvContentPartPr/>
              <p14:nvPr/>
            </p14:nvContentPartPr>
            <p14:xfrm>
              <a:off x="10587487" y="5405753"/>
              <a:ext cx="636840" cy="1040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78487" y="5396753"/>
                <a:ext cx="65448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0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4281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8271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36457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1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07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58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59832-5201-7F34-879E-5C183675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0" y="1357889"/>
            <a:ext cx="5646152" cy="2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14:cNvPr>
              <p14:cNvContentPartPr/>
              <p14:nvPr/>
            </p14:nvContentPartPr>
            <p14:xfrm>
              <a:off x="1810687" y="1111673"/>
              <a:ext cx="2423520" cy="53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687" y="1102673"/>
                <a:ext cx="24411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14:cNvPr>
              <p14:cNvContentPartPr/>
              <p14:nvPr/>
            </p14:nvContentPartPr>
            <p14:xfrm>
              <a:off x="412447" y="869753"/>
              <a:ext cx="1533240" cy="386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447" y="860753"/>
                <a:ext cx="155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14:cNvPr>
              <p14:cNvContentPartPr/>
              <p14:nvPr/>
            </p14:nvContentPartPr>
            <p14:xfrm>
              <a:off x="4229167" y="806753"/>
              <a:ext cx="1239840" cy="560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0167" y="797753"/>
                <a:ext cx="12574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14:cNvPr>
              <p14:cNvContentPartPr/>
              <p14:nvPr/>
            </p14:nvContentPartPr>
            <p14:xfrm>
              <a:off x="1470127" y="2284913"/>
              <a:ext cx="1309320" cy="130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1127" y="2275913"/>
                <a:ext cx="1326960" cy="13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14:cNvPr>
              <p14:cNvContentPartPr/>
              <p14:nvPr/>
            </p14:nvContentPartPr>
            <p14:xfrm>
              <a:off x="1021207" y="3299033"/>
              <a:ext cx="280440" cy="278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2207" y="3290033"/>
                <a:ext cx="298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14:cNvPr>
              <p14:cNvContentPartPr/>
              <p14:nvPr/>
            </p14:nvContentPartPr>
            <p14:xfrm>
              <a:off x="1156567" y="4105793"/>
              <a:ext cx="331920" cy="324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7567" y="4096793"/>
                <a:ext cx="349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14:cNvPr>
              <p14:cNvContentPartPr/>
              <p14:nvPr/>
            </p14:nvContentPartPr>
            <p14:xfrm>
              <a:off x="1802767" y="931313"/>
              <a:ext cx="6651360" cy="4475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3767" y="922313"/>
                <a:ext cx="6669000" cy="44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14:cNvPr>
              <p14:cNvContentPartPr/>
              <p14:nvPr/>
            </p14:nvContentPartPr>
            <p14:xfrm>
              <a:off x="8910967" y="591833"/>
              <a:ext cx="2142720" cy="448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1967" y="582833"/>
                <a:ext cx="21603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14:cNvPr>
              <p14:cNvContentPartPr/>
              <p14:nvPr/>
            </p14:nvContentPartPr>
            <p14:xfrm>
              <a:off x="8737447" y="1640513"/>
              <a:ext cx="2039760" cy="493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28447" y="1631513"/>
                <a:ext cx="20574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14:cNvPr>
              <p14:cNvContentPartPr/>
              <p14:nvPr/>
            </p14:nvContentPartPr>
            <p14:xfrm>
              <a:off x="8972887" y="2365913"/>
              <a:ext cx="503280" cy="369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63887" y="2356913"/>
                <a:ext cx="5209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14:cNvPr>
              <p14:cNvContentPartPr/>
              <p14:nvPr/>
            </p14:nvContentPartPr>
            <p14:xfrm>
              <a:off x="9761647" y="2321993"/>
              <a:ext cx="870840" cy="397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2647" y="2312993"/>
                <a:ext cx="88848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 }</a:t>
            </a:r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Expose APIs - Secure our data to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263986" y="760078"/>
            <a:ext cx="1166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Connector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17C996-00A7-493E-999A-A462841A65A1}"/>
              </a:ext>
            </a:extLst>
          </p:cNvPr>
          <p:cNvSpPr/>
          <p:nvPr/>
        </p:nvSpPr>
        <p:spPr>
          <a:xfrm>
            <a:off x="8595360" y="3074126"/>
            <a:ext cx="2342606" cy="1288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On-premise</a:t>
            </a:r>
          </a:p>
          <a:p>
            <a:pPr algn="ctr"/>
            <a:r>
              <a:rPr lang="en-US" dirty="0"/>
              <a:t>BPC,BW,ECC,S/4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8F6A-911C-4ABF-88D9-46F7E245D6DB}"/>
              </a:ext>
            </a:extLst>
          </p:cNvPr>
          <p:cNvSpPr txBox="1"/>
          <p:nvPr/>
        </p:nvSpPr>
        <p:spPr>
          <a:xfrm>
            <a:off x="8656320" y="1344853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2BF7E-D751-4F7D-B134-97565B9389AE}"/>
              </a:ext>
            </a:extLst>
          </p:cNvPr>
          <p:cNvCxnSpPr/>
          <p:nvPr/>
        </p:nvCxnSpPr>
        <p:spPr>
          <a:xfrm>
            <a:off x="6601098" y="1245326"/>
            <a:ext cx="0" cy="524546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E8E8-A30F-4966-8D27-E2875557DED4}"/>
              </a:ext>
            </a:extLst>
          </p:cNvPr>
          <p:cNvSpPr/>
          <p:nvPr/>
        </p:nvSpPr>
        <p:spPr>
          <a:xfrm>
            <a:off x="661851" y="3243943"/>
            <a:ext cx="2673523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BTP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9E183-20FA-4B18-932A-9D5A0DFF24DA}"/>
              </a:ext>
            </a:extLst>
          </p:cNvPr>
          <p:cNvSpPr txBox="1"/>
          <p:nvPr/>
        </p:nvSpPr>
        <p:spPr>
          <a:xfrm>
            <a:off x="474617" y="1388145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3E6E6-DA29-44C2-BB2B-988065FE2973}"/>
              </a:ext>
            </a:extLst>
          </p:cNvPr>
          <p:cNvSpPr/>
          <p:nvPr/>
        </p:nvSpPr>
        <p:spPr>
          <a:xfrm>
            <a:off x="5338354" y="3243943"/>
            <a:ext cx="2342606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by SSH</a:t>
            </a:r>
          </a:p>
          <a:p>
            <a:pPr algn="ctr"/>
            <a:r>
              <a:rPr lang="en-US" dirty="0"/>
              <a:t>SAP Cloud Connector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37A9F-0560-4E20-A6B1-B97687668EF2}"/>
              </a:ext>
            </a:extLst>
          </p:cNvPr>
          <p:cNvSpPr txBox="1"/>
          <p:nvPr/>
        </p:nvSpPr>
        <p:spPr>
          <a:xfrm>
            <a:off x="95794" y="4450080"/>
            <a:ext cx="929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is cloud connector?</a:t>
            </a:r>
          </a:p>
          <a:p>
            <a:pPr marL="342900" indent="-342900">
              <a:buAutoNum type="arabicPeriod"/>
            </a:pPr>
            <a:r>
              <a:rPr lang="en-US" dirty="0"/>
              <a:t>On-premise connectivity</a:t>
            </a:r>
          </a:p>
          <a:p>
            <a:pPr marL="342900" indent="-342900">
              <a:buAutoNum type="arabicPeriod"/>
            </a:pPr>
            <a:r>
              <a:rPr lang="en-US" dirty="0"/>
              <a:t>How to build a Fiori App on BAS using On-premise?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A2F187-6F61-4355-B00F-DDD805252DCE}"/>
              </a:ext>
            </a:extLst>
          </p:cNvPr>
          <p:cNvSpPr/>
          <p:nvPr/>
        </p:nvSpPr>
        <p:spPr>
          <a:xfrm>
            <a:off x="3257006" y="3332704"/>
            <a:ext cx="2072629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A0DAF9-8332-47A3-A61B-4807F8A67731}"/>
              </a:ext>
            </a:extLst>
          </p:cNvPr>
          <p:cNvSpPr/>
          <p:nvPr/>
        </p:nvSpPr>
        <p:spPr>
          <a:xfrm flipH="1">
            <a:off x="7498082" y="3332704"/>
            <a:ext cx="1097278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38074F-0604-4AD3-8842-46534984A287}"/>
              </a:ext>
            </a:extLst>
          </p:cNvPr>
          <p:cNvSpPr/>
          <p:nvPr/>
        </p:nvSpPr>
        <p:spPr>
          <a:xfrm>
            <a:off x="5338354" y="2751909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C6A07-DE51-4716-84BB-7D15F47A1E80}"/>
              </a:ext>
            </a:extLst>
          </p:cNvPr>
          <p:cNvSpPr/>
          <p:nvPr/>
        </p:nvSpPr>
        <p:spPr>
          <a:xfrm>
            <a:off x="3326684" y="3176983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B1A47C-39C0-41A7-8F96-D7A44FC69F1F}"/>
              </a:ext>
            </a:extLst>
          </p:cNvPr>
          <p:cNvSpPr/>
          <p:nvPr/>
        </p:nvSpPr>
        <p:spPr>
          <a:xfrm>
            <a:off x="7929157" y="3138602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843A7A-84DA-4F6A-9195-2A9643E3891B}"/>
              </a:ext>
            </a:extLst>
          </p:cNvPr>
          <p:cNvSpPr/>
          <p:nvPr/>
        </p:nvSpPr>
        <p:spPr>
          <a:xfrm>
            <a:off x="455035" y="2953545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3DAC-66BB-42CC-84FC-F08BACA3EB6C}"/>
              </a:ext>
            </a:extLst>
          </p:cNvPr>
          <p:cNvSpPr/>
          <p:nvPr/>
        </p:nvSpPr>
        <p:spPr>
          <a:xfrm>
            <a:off x="3037341" y="1673440"/>
            <a:ext cx="305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mys4hanaserver.company.com</a:t>
            </a:r>
          </a:p>
          <a:p>
            <a:r>
              <a:rPr lang="en-US" dirty="0"/>
              <a:t>8021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39585-4DFE-42A1-A502-118E1B8862F5}"/>
              </a:ext>
            </a:extLst>
          </p:cNvPr>
          <p:cNvSpPr/>
          <p:nvPr/>
        </p:nvSpPr>
        <p:spPr>
          <a:xfrm>
            <a:off x="5853787" y="5510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https://help.sap.com/viewer/cca91383641e40ffbe03bdc78f00f681/Cloud/en-US/e54cc8fbbb571014beb5caaf6aa31280.html</a:t>
            </a:r>
          </a:p>
        </p:txBody>
      </p:sp>
    </p:spTree>
    <p:extLst>
      <p:ext uri="{BB962C8B-B14F-4D97-AF65-F5344CB8AC3E}">
        <p14:creationId xmlns:p14="http://schemas.microsoft.com/office/powerpoint/2010/main" val="294061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259873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If I already have a functionality in my core, how can I reuse?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Pre-requisite- Create OData Services on top of your ABAP code/ BAPIs, Workflows, BOPF, CDS, BADIs, Exits</a:t>
            </a:r>
          </a:p>
          <a:p>
            <a:r>
              <a:rPr lang="en-US" dirty="0"/>
              <a:t>Recommend – ABAP on HANA (CDS based OData Services) + UI5 and OData Training (SEGW based Free style services) + Third Party (.NET, legacy, Java Based portal – REST Services)</a:t>
            </a:r>
          </a:p>
          <a:p>
            <a:r>
              <a:rPr lang="en-US" dirty="0"/>
              <a:t>SAP Standard – SAP Delivers lots of ERP Functionality, SAP Started delivering read-to-use out-of-box APIs – SOAP, ODataV2, ODataV4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https://api.sap.com</a:t>
            </a:r>
            <a:endParaRPr lang="en-US" dirty="0"/>
          </a:p>
          <a:p>
            <a:r>
              <a:rPr lang="en-US" dirty="0"/>
              <a:t>SAP Business API HUB – Central place for all the offered APIs for integration purpose.</a:t>
            </a:r>
          </a:p>
          <a:p>
            <a:r>
              <a:rPr lang="en-US" dirty="0"/>
              <a:t>Difference between SOAP and OData</a:t>
            </a:r>
          </a:p>
          <a:p>
            <a:r>
              <a:rPr lang="en-US" dirty="0">
                <a:hlinkClick r:id="rId4"/>
              </a:rPr>
              <a:t>https://www.youtube.com/watch?v=v_xPlRumdbE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 access for S/4HANA for your learning on demand</a:t>
            </a:r>
          </a:p>
          <a:p>
            <a:r>
              <a:rPr lang="en-US" dirty="0">
                <a:hlinkClick r:id="rId5"/>
              </a:rPr>
              <a:t>server@anubhavtrainings.com</a:t>
            </a:r>
            <a:endParaRPr lang="en-US" dirty="0"/>
          </a:p>
          <a:p>
            <a:r>
              <a:rPr lang="en-US" dirty="0"/>
              <a:t>Cost 2500 INR per month per user / 40 USD</a:t>
            </a:r>
          </a:p>
          <a:p>
            <a:r>
              <a:rPr lang="en-US" dirty="0"/>
              <a:t>Latest S/4HANA service to build CDS Views, Fiori Apps, Integrations</a:t>
            </a:r>
          </a:p>
        </p:txBody>
      </p:sp>
    </p:spTree>
    <p:extLst>
      <p:ext uri="{BB962C8B-B14F-4D97-AF65-F5344CB8AC3E}">
        <p14:creationId xmlns:p14="http://schemas.microsoft.com/office/powerpoint/2010/main" val="370252573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6755</TotalTime>
  <Words>2250</Words>
  <Application>Microsoft Office PowerPoint</Application>
  <PresentationFormat>Widescreen</PresentationFormat>
  <Paragraphs>388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5803</cp:revision>
  <dcterms:created xsi:type="dcterms:W3CDTF">2020-10-03T07:29:13Z</dcterms:created>
  <dcterms:modified xsi:type="dcterms:W3CDTF">2022-11-11T03:34:24Z</dcterms:modified>
</cp:coreProperties>
</file>